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
  </p:notesMasterIdLst>
  <p:handoutMasterIdLst>
    <p:handoutMasterId r:id="rId5"/>
  </p:handoutMasterIdLst>
  <p:sldIdLst>
    <p:sldId id="689" r:id="rId2"/>
    <p:sldId id="817" r:id="rId3"/>
  </p:sldIdLst>
  <p:sldSz cx="7559675" cy="10691813"/>
  <p:notesSz cx="6858000" cy="9144000"/>
  <p:embeddedFontLst>
    <p:embeddedFont>
      <p:font typeface="Ek Mukta" panose="02000000000000000000" pitchFamily="2" charset="0"/>
      <p:regular r:id="rId6"/>
      <p:bold r:id="rId7"/>
    </p:embeddedFont>
    <p:embeddedFont>
      <p:font typeface="Quicksand Medium" panose="00000600000000000000" pitchFamily="2"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635" userDrawn="1">
          <p15:clr>
            <a:srgbClr val="A4A3A4"/>
          </p15:clr>
        </p15:guide>
        <p15:guide id="2" pos="4105" userDrawn="1">
          <p15:clr>
            <a:srgbClr val="A4A3A4"/>
          </p15:clr>
        </p15:guide>
        <p15:guide id="5" orient="horz" pos="578" userDrawn="1">
          <p15:clr>
            <a:srgbClr val="A4A3A4"/>
          </p15:clr>
        </p15:guide>
        <p15:guide id="6" orient="horz" pos="6157" userDrawn="1">
          <p15:clr>
            <a:srgbClr val="A4A3A4"/>
          </p15:clr>
        </p15:guide>
        <p15:guide id="7" pos="2381" userDrawn="1">
          <p15:clr>
            <a:srgbClr val="A4A3A4"/>
          </p15:clr>
        </p15:guide>
        <p15:guide id="9" pos="4762" userDrawn="1">
          <p15:clr>
            <a:srgbClr val="A4A3A4"/>
          </p15:clr>
        </p15:guide>
        <p15:guide id="11" orient="horz" userDrawn="1">
          <p15:clr>
            <a:srgbClr val="A4A3A4"/>
          </p15:clr>
        </p15:guide>
        <p15:guide id="13" orient="horz" pos="6721" userDrawn="1">
          <p15:clr>
            <a:srgbClr val="A4A3A4"/>
          </p15:clr>
        </p15:guide>
        <p15:guide id="16" orient="horz" pos="3413" userDrawn="1">
          <p15:clr>
            <a:srgbClr val="A4A3A4"/>
          </p15:clr>
        </p15:guide>
        <p15:guide id="17" orient="horz" pos="49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Rincón Fernández" initials="" lastIdx="148" clrIdx="0"/>
  <p:cmAuthor id="1" name="Maïder Tomasena"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E91"/>
    <a:srgbClr val="F6F5FC"/>
    <a:srgbClr val="1F0D42"/>
    <a:srgbClr val="15092D"/>
    <a:srgbClr val="1B0C3A"/>
    <a:srgbClr val="0B041C"/>
    <a:srgbClr val="FFFFFF"/>
    <a:srgbClr val="F3C97C"/>
    <a:srgbClr val="5E5B7F"/>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B0D723-0221-45E0-97B8-ACD771655B90}">
  <a:tblStyle styleId="{5CB0D723-0221-45E0-97B8-ACD771655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4AA0E4-E788-453A-B794-BD6CEB6D7E24}"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0" autoAdjust="0"/>
  </p:normalViewPr>
  <p:slideViewPr>
    <p:cSldViewPr snapToGrid="0">
      <p:cViewPr>
        <p:scale>
          <a:sx n="130" d="100"/>
          <a:sy n="130" d="100"/>
        </p:scale>
        <p:origin x="900" y="-3852"/>
      </p:cViewPr>
      <p:guideLst>
        <p:guide pos="635"/>
        <p:guide pos="4105"/>
        <p:guide orient="horz" pos="578"/>
        <p:guide orient="horz" pos="6157"/>
        <p:guide pos="2381"/>
        <p:guide pos="4762"/>
        <p:guide orient="horz"/>
        <p:guide orient="horz" pos="6721"/>
        <p:guide orient="horz" pos="3413"/>
        <p:guide orient="horz" pos="4973"/>
      </p:guideLst>
    </p:cSldViewPr>
  </p:slideViewPr>
  <p:notesTextViewPr>
    <p:cViewPr>
      <p:scale>
        <a:sx n="3" d="2"/>
        <a:sy n="3" d="2"/>
      </p:scale>
      <p:origin x="0" y="0"/>
    </p:cViewPr>
  </p:notesTextViewPr>
  <p:sorterViewPr>
    <p:cViewPr>
      <p:scale>
        <a:sx n="66" d="100"/>
        <a:sy n="66" d="100"/>
      </p:scale>
      <p:origin x="0" y="4248"/>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handoutMaster" Target="handoutMasters/handoutMaster1.xml"/><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E5F3A38-3EF0-454E-BAAB-3DE2EB69F7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a:extLst>
              <a:ext uri="{FF2B5EF4-FFF2-40B4-BE49-F238E27FC236}">
                <a16:creationId xmlns:a16="http://schemas.microsoft.com/office/drawing/2014/main" id="{71EA8F72-C795-4B17-BFDC-6CFF582CD6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BAA014-2067-4048-8F32-6451AFE01BDE}" type="datetimeFigureOut">
              <a:rPr lang="es-ES_tradnl" smtClean="0"/>
              <a:t>29/05/2019</a:t>
            </a:fld>
            <a:endParaRPr lang="es-ES_tradnl"/>
          </a:p>
        </p:txBody>
      </p:sp>
      <p:sp>
        <p:nvSpPr>
          <p:cNvPr id="4" name="Marcador de pie de página 3">
            <a:extLst>
              <a:ext uri="{FF2B5EF4-FFF2-40B4-BE49-F238E27FC236}">
                <a16:creationId xmlns:a16="http://schemas.microsoft.com/office/drawing/2014/main" id="{4595912D-29FC-46E2-8113-3020CCD746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a:extLst>
              <a:ext uri="{FF2B5EF4-FFF2-40B4-BE49-F238E27FC236}">
                <a16:creationId xmlns:a16="http://schemas.microsoft.com/office/drawing/2014/main" id="{292F622E-E693-45A1-88F3-19608FFE1E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3824DD-CC13-4482-BF2D-FE8B95AFD4D1}" type="slidenum">
              <a:rPr lang="es-ES_tradnl" smtClean="0"/>
              <a:t>‹Nº›</a:t>
            </a:fld>
            <a:endParaRPr lang="es-ES_tradnl"/>
          </a:p>
        </p:txBody>
      </p:sp>
    </p:spTree>
    <p:extLst>
      <p:ext uri="{BB962C8B-B14F-4D97-AF65-F5344CB8AC3E}">
        <p14:creationId xmlns:p14="http://schemas.microsoft.com/office/powerpoint/2010/main" val="1737432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17738" y="685800"/>
            <a:ext cx="24225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217738" y="685800"/>
            <a:ext cx="2422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9334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217738" y="685800"/>
            <a:ext cx="24225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0540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257713" y="1547840"/>
            <a:ext cx="7044600" cy="4267139"/>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4717"/>
            </a:lvl1pPr>
            <a:lvl2pPr lvl="1" algn="ctr" rtl="0">
              <a:spcBef>
                <a:spcPts val="0"/>
              </a:spcBef>
              <a:spcAft>
                <a:spcPts val="0"/>
              </a:spcAft>
              <a:buSzPts val="5200"/>
              <a:buNone/>
              <a:defRPr sz="4717"/>
            </a:lvl2pPr>
            <a:lvl3pPr lvl="2" algn="ctr" rtl="0">
              <a:spcBef>
                <a:spcPts val="0"/>
              </a:spcBef>
              <a:spcAft>
                <a:spcPts val="0"/>
              </a:spcAft>
              <a:buSzPts val="5200"/>
              <a:buNone/>
              <a:defRPr sz="4717"/>
            </a:lvl3pPr>
            <a:lvl4pPr lvl="3" algn="ctr" rtl="0">
              <a:spcBef>
                <a:spcPts val="0"/>
              </a:spcBef>
              <a:spcAft>
                <a:spcPts val="0"/>
              </a:spcAft>
              <a:buSzPts val="5200"/>
              <a:buNone/>
              <a:defRPr sz="4717"/>
            </a:lvl4pPr>
            <a:lvl5pPr lvl="4" algn="ctr" rtl="0">
              <a:spcBef>
                <a:spcPts val="0"/>
              </a:spcBef>
              <a:spcAft>
                <a:spcPts val="0"/>
              </a:spcAft>
              <a:buSzPts val="5200"/>
              <a:buNone/>
              <a:defRPr sz="4717"/>
            </a:lvl5pPr>
            <a:lvl6pPr lvl="5" algn="ctr" rtl="0">
              <a:spcBef>
                <a:spcPts val="0"/>
              </a:spcBef>
              <a:spcAft>
                <a:spcPts val="0"/>
              </a:spcAft>
              <a:buSzPts val="5200"/>
              <a:buNone/>
              <a:defRPr sz="4717"/>
            </a:lvl6pPr>
            <a:lvl7pPr lvl="6" algn="ctr" rtl="0">
              <a:spcBef>
                <a:spcPts val="0"/>
              </a:spcBef>
              <a:spcAft>
                <a:spcPts val="0"/>
              </a:spcAft>
              <a:buSzPts val="5200"/>
              <a:buNone/>
              <a:defRPr sz="4717"/>
            </a:lvl7pPr>
            <a:lvl8pPr lvl="7" algn="ctr" rtl="0">
              <a:spcBef>
                <a:spcPts val="0"/>
              </a:spcBef>
              <a:spcAft>
                <a:spcPts val="0"/>
              </a:spcAft>
              <a:buSzPts val="5200"/>
              <a:buNone/>
              <a:defRPr sz="4717"/>
            </a:lvl8pPr>
            <a:lvl9pPr lvl="8" algn="ctr" rtl="0">
              <a:spcBef>
                <a:spcPts val="0"/>
              </a:spcBef>
              <a:spcAft>
                <a:spcPts val="0"/>
              </a:spcAft>
              <a:buSzPts val="5200"/>
              <a:buNone/>
              <a:defRPr sz="4717"/>
            </a:lvl9pPr>
          </a:lstStyle>
          <a:p>
            <a:endParaRPr/>
          </a:p>
        </p:txBody>
      </p:sp>
      <p:sp>
        <p:nvSpPr>
          <p:cNvPr id="36" name="Shape 36"/>
          <p:cNvSpPr txBox="1">
            <a:spLocks noGrp="1"/>
          </p:cNvSpPr>
          <p:nvPr>
            <p:ph type="subTitle" idx="1"/>
          </p:nvPr>
        </p:nvSpPr>
        <p:spPr>
          <a:xfrm>
            <a:off x="257705" y="5891646"/>
            <a:ext cx="7044600" cy="1647801"/>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540"/>
            </a:lvl1pPr>
            <a:lvl2pPr lvl="1" algn="ctr" rtl="0">
              <a:lnSpc>
                <a:spcPct val="100000"/>
              </a:lnSpc>
              <a:spcBef>
                <a:spcPts val="0"/>
              </a:spcBef>
              <a:spcAft>
                <a:spcPts val="0"/>
              </a:spcAft>
              <a:buSzPts val="2800"/>
              <a:buNone/>
              <a:defRPr sz="2540"/>
            </a:lvl2pPr>
            <a:lvl3pPr lvl="2" algn="ctr" rtl="0">
              <a:lnSpc>
                <a:spcPct val="100000"/>
              </a:lnSpc>
              <a:spcBef>
                <a:spcPts val="0"/>
              </a:spcBef>
              <a:spcAft>
                <a:spcPts val="0"/>
              </a:spcAft>
              <a:buSzPts val="2800"/>
              <a:buNone/>
              <a:defRPr sz="2540"/>
            </a:lvl3pPr>
            <a:lvl4pPr lvl="3" algn="ctr" rtl="0">
              <a:lnSpc>
                <a:spcPct val="100000"/>
              </a:lnSpc>
              <a:spcBef>
                <a:spcPts val="0"/>
              </a:spcBef>
              <a:spcAft>
                <a:spcPts val="0"/>
              </a:spcAft>
              <a:buSzPts val="2800"/>
              <a:buNone/>
              <a:defRPr sz="2540"/>
            </a:lvl4pPr>
            <a:lvl5pPr lvl="4" algn="ctr" rtl="0">
              <a:lnSpc>
                <a:spcPct val="100000"/>
              </a:lnSpc>
              <a:spcBef>
                <a:spcPts val="0"/>
              </a:spcBef>
              <a:spcAft>
                <a:spcPts val="0"/>
              </a:spcAft>
              <a:buSzPts val="2800"/>
              <a:buNone/>
              <a:defRPr sz="2540"/>
            </a:lvl5pPr>
            <a:lvl6pPr lvl="5" algn="ctr" rtl="0">
              <a:lnSpc>
                <a:spcPct val="100000"/>
              </a:lnSpc>
              <a:spcBef>
                <a:spcPts val="0"/>
              </a:spcBef>
              <a:spcAft>
                <a:spcPts val="0"/>
              </a:spcAft>
              <a:buSzPts val="2800"/>
              <a:buNone/>
              <a:defRPr sz="2540"/>
            </a:lvl6pPr>
            <a:lvl7pPr lvl="6" algn="ctr" rtl="0">
              <a:lnSpc>
                <a:spcPct val="100000"/>
              </a:lnSpc>
              <a:spcBef>
                <a:spcPts val="0"/>
              </a:spcBef>
              <a:spcAft>
                <a:spcPts val="0"/>
              </a:spcAft>
              <a:buSzPts val="2800"/>
              <a:buNone/>
              <a:defRPr sz="2540"/>
            </a:lvl7pPr>
            <a:lvl8pPr lvl="7" algn="ctr" rtl="0">
              <a:lnSpc>
                <a:spcPct val="100000"/>
              </a:lnSpc>
              <a:spcBef>
                <a:spcPts val="0"/>
              </a:spcBef>
              <a:spcAft>
                <a:spcPts val="0"/>
              </a:spcAft>
              <a:buSzPts val="2800"/>
              <a:buNone/>
              <a:defRPr sz="2540"/>
            </a:lvl8pPr>
            <a:lvl9pPr lvl="8" algn="ctr" rtl="0">
              <a:lnSpc>
                <a:spcPct val="100000"/>
              </a:lnSpc>
              <a:spcBef>
                <a:spcPts val="0"/>
              </a:spcBef>
              <a:spcAft>
                <a:spcPts val="0"/>
              </a:spcAft>
              <a:buSzPts val="2800"/>
              <a:buNone/>
              <a:defRPr sz="2540"/>
            </a:lvl9pPr>
          </a:lstStyle>
          <a:p>
            <a:endParaRPr/>
          </a:p>
        </p:txBody>
      </p:sp>
      <p:sp>
        <p:nvSpPr>
          <p:cNvPr id="37" name="Shape 37"/>
          <p:cNvSpPr txBox="1">
            <a:spLocks noGrp="1"/>
          </p:cNvSpPr>
          <p:nvPr>
            <p:ph type="sldNum" idx="12"/>
          </p:nvPr>
        </p:nvSpPr>
        <p:spPr>
          <a:xfrm>
            <a:off x="7004788" y="9694003"/>
            <a:ext cx="453600" cy="818216"/>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05325" y="935783"/>
            <a:ext cx="5264700" cy="8504167"/>
          </a:xfrm>
          <a:prstGeom prst="rect">
            <a:avLst/>
          </a:prstGeom>
        </p:spPr>
        <p:txBody>
          <a:bodyPr spcFirstLastPara="1" wrap="square" lIns="91425" tIns="91425" rIns="91425" bIns="91425" anchor="ctr" anchorCtr="0"/>
          <a:lstStyle>
            <a:lvl1pPr lvl="0" rtl="0">
              <a:spcBef>
                <a:spcPts val="0"/>
              </a:spcBef>
              <a:spcAft>
                <a:spcPts val="0"/>
              </a:spcAft>
              <a:buSzPts val="4800"/>
              <a:buNone/>
              <a:defRPr sz="4355"/>
            </a:lvl1pPr>
            <a:lvl2pPr lvl="1" rtl="0">
              <a:spcBef>
                <a:spcPts val="0"/>
              </a:spcBef>
              <a:spcAft>
                <a:spcPts val="0"/>
              </a:spcAft>
              <a:buSzPts val="4800"/>
              <a:buNone/>
              <a:defRPr sz="4355"/>
            </a:lvl2pPr>
            <a:lvl3pPr lvl="2" rtl="0">
              <a:spcBef>
                <a:spcPts val="0"/>
              </a:spcBef>
              <a:spcAft>
                <a:spcPts val="0"/>
              </a:spcAft>
              <a:buSzPts val="4800"/>
              <a:buNone/>
              <a:defRPr sz="4355"/>
            </a:lvl3pPr>
            <a:lvl4pPr lvl="3" rtl="0">
              <a:spcBef>
                <a:spcPts val="0"/>
              </a:spcBef>
              <a:spcAft>
                <a:spcPts val="0"/>
              </a:spcAft>
              <a:buSzPts val="4800"/>
              <a:buNone/>
              <a:defRPr sz="4355"/>
            </a:lvl4pPr>
            <a:lvl5pPr lvl="4" rtl="0">
              <a:spcBef>
                <a:spcPts val="0"/>
              </a:spcBef>
              <a:spcAft>
                <a:spcPts val="0"/>
              </a:spcAft>
              <a:buSzPts val="4800"/>
              <a:buNone/>
              <a:defRPr sz="4355"/>
            </a:lvl5pPr>
            <a:lvl6pPr lvl="5" rtl="0">
              <a:spcBef>
                <a:spcPts val="0"/>
              </a:spcBef>
              <a:spcAft>
                <a:spcPts val="0"/>
              </a:spcAft>
              <a:buSzPts val="4800"/>
              <a:buNone/>
              <a:defRPr sz="4355"/>
            </a:lvl6pPr>
            <a:lvl7pPr lvl="6" rtl="0">
              <a:spcBef>
                <a:spcPts val="0"/>
              </a:spcBef>
              <a:spcAft>
                <a:spcPts val="0"/>
              </a:spcAft>
              <a:buSzPts val="4800"/>
              <a:buNone/>
              <a:defRPr sz="4355"/>
            </a:lvl7pPr>
            <a:lvl8pPr lvl="7" rtl="0">
              <a:spcBef>
                <a:spcPts val="0"/>
              </a:spcBef>
              <a:spcAft>
                <a:spcPts val="0"/>
              </a:spcAft>
              <a:buSzPts val="4800"/>
              <a:buNone/>
              <a:defRPr sz="4355"/>
            </a:lvl8pPr>
            <a:lvl9pPr lvl="8" rtl="0">
              <a:spcBef>
                <a:spcPts val="0"/>
              </a:spcBef>
              <a:spcAft>
                <a:spcPts val="0"/>
              </a:spcAft>
              <a:buSzPts val="4800"/>
              <a:buNone/>
              <a:defRPr sz="4355"/>
            </a:lvl9pPr>
          </a:lstStyle>
          <a:p>
            <a:endParaRPr/>
          </a:p>
        </p:txBody>
      </p:sp>
      <p:sp>
        <p:nvSpPr>
          <p:cNvPr id="59" name="Shape 59"/>
          <p:cNvSpPr txBox="1">
            <a:spLocks noGrp="1"/>
          </p:cNvSpPr>
          <p:nvPr>
            <p:ph type="sldNum" idx="12"/>
          </p:nvPr>
        </p:nvSpPr>
        <p:spPr>
          <a:xfrm>
            <a:off x="7004788" y="9694003"/>
            <a:ext cx="453600" cy="818216"/>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Shape 61"/>
          <p:cNvSpPr/>
          <p:nvPr/>
        </p:nvSpPr>
        <p:spPr>
          <a:xfrm>
            <a:off x="3780001" y="-260"/>
            <a:ext cx="3780000" cy="10692427"/>
          </a:xfrm>
          <a:prstGeom prst="rect">
            <a:avLst/>
          </a:prstGeom>
          <a:solidFill>
            <a:schemeClr val="lt2"/>
          </a:solidFill>
          <a:ln>
            <a:noFill/>
          </a:ln>
        </p:spPr>
        <p:txBody>
          <a:bodyPr spcFirstLastPara="1" wrap="square" lIns="82939" tIns="82939" rIns="82939" bIns="82939" anchor="ctr" anchorCtr="0">
            <a:noAutofit/>
          </a:bodyPr>
          <a:lstStyle/>
          <a:p>
            <a:pPr marL="0" lvl="0" indent="0">
              <a:spcBef>
                <a:spcPts val="0"/>
              </a:spcBef>
              <a:spcAft>
                <a:spcPts val="0"/>
              </a:spcAft>
              <a:buNone/>
            </a:pPr>
            <a:endParaRPr sz="1183"/>
          </a:p>
        </p:txBody>
      </p:sp>
      <p:sp>
        <p:nvSpPr>
          <p:cNvPr id="62" name="Shape 62"/>
          <p:cNvSpPr txBox="1">
            <a:spLocks noGrp="1"/>
          </p:cNvSpPr>
          <p:nvPr>
            <p:ph type="title"/>
          </p:nvPr>
        </p:nvSpPr>
        <p:spPr>
          <a:xfrm>
            <a:off x="219509" y="2563553"/>
            <a:ext cx="3344400" cy="3081447"/>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3810"/>
            </a:lvl1pPr>
            <a:lvl2pPr lvl="1" algn="ctr" rtl="0">
              <a:spcBef>
                <a:spcPts val="0"/>
              </a:spcBef>
              <a:spcAft>
                <a:spcPts val="0"/>
              </a:spcAft>
              <a:buSzPts val="4200"/>
              <a:buNone/>
              <a:defRPr sz="3810"/>
            </a:lvl2pPr>
            <a:lvl3pPr lvl="2" algn="ctr" rtl="0">
              <a:spcBef>
                <a:spcPts val="0"/>
              </a:spcBef>
              <a:spcAft>
                <a:spcPts val="0"/>
              </a:spcAft>
              <a:buSzPts val="4200"/>
              <a:buNone/>
              <a:defRPr sz="3810"/>
            </a:lvl3pPr>
            <a:lvl4pPr lvl="3" algn="ctr" rtl="0">
              <a:spcBef>
                <a:spcPts val="0"/>
              </a:spcBef>
              <a:spcAft>
                <a:spcPts val="0"/>
              </a:spcAft>
              <a:buSzPts val="4200"/>
              <a:buNone/>
              <a:defRPr sz="3810"/>
            </a:lvl4pPr>
            <a:lvl5pPr lvl="4" algn="ctr" rtl="0">
              <a:spcBef>
                <a:spcPts val="0"/>
              </a:spcBef>
              <a:spcAft>
                <a:spcPts val="0"/>
              </a:spcAft>
              <a:buSzPts val="4200"/>
              <a:buNone/>
              <a:defRPr sz="3810"/>
            </a:lvl5pPr>
            <a:lvl6pPr lvl="5" algn="ctr" rtl="0">
              <a:spcBef>
                <a:spcPts val="0"/>
              </a:spcBef>
              <a:spcAft>
                <a:spcPts val="0"/>
              </a:spcAft>
              <a:buSzPts val="4200"/>
              <a:buNone/>
              <a:defRPr sz="3810"/>
            </a:lvl6pPr>
            <a:lvl7pPr lvl="6" algn="ctr" rtl="0">
              <a:spcBef>
                <a:spcPts val="0"/>
              </a:spcBef>
              <a:spcAft>
                <a:spcPts val="0"/>
              </a:spcAft>
              <a:buSzPts val="4200"/>
              <a:buNone/>
              <a:defRPr sz="3810"/>
            </a:lvl7pPr>
            <a:lvl8pPr lvl="7" algn="ctr" rtl="0">
              <a:spcBef>
                <a:spcPts val="0"/>
              </a:spcBef>
              <a:spcAft>
                <a:spcPts val="0"/>
              </a:spcAft>
              <a:buSzPts val="4200"/>
              <a:buNone/>
              <a:defRPr sz="3810"/>
            </a:lvl8pPr>
            <a:lvl9pPr lvl="8" algn="ctr" rtl="0">
              <a:spcBef>
                <a:spcPts val="0"/>
              </a:spcBef>
              <a:spcAft>
                <a:spcPts val="0"/>
              </a:spcAft>
              <a:buSzPts val="4200"/>
              <a:buNone/>
              <a:defRPr sz="3810"/>
            </a:lvl9pPr>
          </a:lstStyle>
          <a:p>
            <a:endParaRPr/>
          </a:p>
        </p:txBody>
      </p:sp>
      <p:sp>
        <p:nvSpPr>
          <p:cNvPr id="63" name="Shape 63"/>
          <p:cNvSpPr txBox="1">
            <a:spLocks noGrp="1"/>
          </p:cNvSpPr>
          <p:nvPr>
            <p:ph type="subTitle" idx="1"/>
          </p:nvPr>
        </p:nvSpPr>
        <p:spPr>
          <a:xfrm>
            <a:off x="219509" y="5827098"/>
            <a:ext cx="3344400" cy="2567411"/>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1905"/>
            </a:lvl1pPr>
            <a:lvl2pPr lvl="1" algn="ctr" rtl="0">
              <a:lnSpc>
                <a:spcPct val="100000"/>
              </a:lnSpc>
              <a:spcBef>
                <a:spcPts val="0"/>
              </a:spcBef>
              <a:spcAft>
                <a:spcPts val="0"/>
              </a:spcAft>
              <a:buSzPts val="2100"/>
              <a:buNone/>
              <a:defRPr sz="1905"/>
            </a:lvl2pPr>
            <a:lvl3pPr lvl="2" algn="ctr" rtl="0">
              <a:lnSpc>
                <a:spcPct val="100000"/>
              </a:lnSpc>
              <a:spcBef>
                <a:spcPts val="0"/>
              </a:spcBef>
              <a:spcAft>
                <a:spcPts val="0"/>
              </a:spcAft>
              <a:buSzPts val="2100"/>
              <a:buNone/>
              <a:defRPr sz="1905"/>
            </a:lvl3pPr>
            <a:lvl4pPr lvl="3" algn="ctr" rtl="0">
              <a:lnSpc>
                <a:spcPct val="100000"/>
              </a:lnSpc>
              <a:spcBef>
                <a:spcPts val="0"/>
              </a:spcBef>
              <a:spcAft>
                <a:spcPts val="0"/>
              </a:spcAft>
              <a:buSzPts val="2100"/>
              <a:buNone/>
              <a:defRPr sz="1905"/>
            </a:lvl4pPr>
            <a:lvl5pPr lvl="4" algn="ctr" rtl="0">
              <a:lnSpc>
                <a:spcPct val="100000"/>
              </a:lnSpc>
              <a:spcBef>
                <a:spcPts val="0"/>
              </a:spcBef>
              <a:spcAft>
                <a:spcPts val="0"/>
              </a:spcAft>
              <a:buSzPts val="2100"/>
              <a:buNone/>
              <a:defRPr sz="1905"/>
            </a:lvl5pPr>
            <a:lvl6pPr lvl="5" algn="ctr" rtl="0">
              <a:lnSpc>
                <a:spcPct val="100000"/>
              </a:lnSpc>
              <a:spcBef>
                <a:spcPts val="0"/>
              </a:spcBef>
              <a:spcAft>
                <a:spcPts val="0"/>
              </a:spcAft>
              <a:buSzPts val="2100"/>
              <a:buNone/>
              <a:defRPr sz="1905"/>
            </a:lvl6pPr>
            <a:lvl7pPr lvl="6" algn="ctr" rtl="0">
              <a:lnSpc>
                <a:spcPct val="100000"/>
              </a:lnSpc>
              <a:spcBef>
                <a:spcPts val="0"/>
              </a:spcBef>
              <a:spcAft>
                <a:spcPts val="0"/>
              </a:spcAft>
              <a:buSzPts val="2100"/>
              <a:buNone/>
              <a:defRPr sz="1905"/>
            </a:lvl7pPr>
            <a:lvl8pPr lvl="7" algn="ctr" rtl="0">
              <a:lnSpc>
                <a:spcPct val="100000"/>
              </a:lnSpc>
              <a:spcBef>
                <a:spcPts val="0"/>
              </a:spcBef>
              <a:spcAft>
                <a:spcPts val="0"/>
              </a:spcAft>
              <a:buSzPts val="2100"/>
              <a:buNone/>
              <a:defRPr sz="1905"/>
            </a:lvl8pPr>
            <a:lvl9pPr lvl="8" algn="ctr" rtl="0">
              <a:lnSpc>
                <a:spcPct val="100000"/>
              </a:lnSpc>
              <a:spcBef>
                <a:spcPts val="0"/>
              </a:spcBef>
              <a:spcAft>
                <a:spcPts val="0"/>
              </a:spcAft>
              <a:buSzPts val="2100"/>
              <a:buNone/>
              <a:defRPr sz="1905"/>
            </a:lvl9pPr>
          </a:lstStyle>
          <a:p>
            <a:endParaRPr/>
          </a:p>
        </p:txBody>
      </p:sp>
      <p:sp>
        <p:nvSpPr>
          <p:cNvPr id="64" name="Shape 64"/>
          <p:cNvSpPr txBox="1">
            <a:spLocks noGrp="1"/>
          </p:cNvSpPr>
          <p:nvPr>
            <p:ph type="body" idx="2"/>
          </p:nvPr>
        </p:nvSpPr>
        <p:spPr>
          <a:xfrm>
            <a:off x="4083839" y="1505224"/>
            <a:ext cx="3172200" cy="7681649"/>
          </a:xfrm>
          <a:prstGeom prst="rect">
            <a:avLst/>
          </a:prstGeom>
        </p:spPr>
        <p:txBody>
          <a:bodyPr spcFirstLastPara="1" wrap="square" lIns="91425" tIns="91425" rIns="91425" bIns="91425" anchor="ctr" anchorCtr="0"/>
          <a:lstStyle>
            <a:lvl1pPr marL="414772" lvl="0" indent="-311079" rtl="0">
              <a:spcBef>
                <a:spcPts val="0"/>
              </a:spcBef>
              <a:spcAft>
                <a:spcPts val="0"/>
              </a:spcAft>
              <a:buSzPts val="1800"/>
              <a:buChar char="●"/>
              <a:defRPr/>
            </a:lvl1pPr>
            <a:lvl2pPr marL="829544" lvl="1" indent="-288036" rtl="0">
              <a:spcBef>
                <a:spcPts val="1452"/>
              </a:spcBef>
              <a:spcAft>
                <a:spcPts val="0"/>
              </a:spcAft>
              <a:buSzPts val="1400"/>
              <a:buChar char="○"/>
              <a:defRPr/>
            </a:lvl2pPr>
            <a:lvl3pPr marL="1244316" lvl="2" indent="-288036" rtl="0">
              <a:spcBef>
                <a:spcPts val="1452"/>
              </a:spcBef>
              <a:spcAft>
                <a:spcPts val="0"/>
              </a:spcAft>
              <a:buSzPts val="1400"/>
              <a:buChar char="■"/>
              <a:defRPr/>
            </a:lvl3pPr>
            <a:lvl4pPr marL="1659087" lvl="3" indent="-288036" rtl="0">
              <a:spcBef>
                <a:spcPts val="1452"/>
              </a:spcBef>
              <a:spcAft>
                <a:spcPts val="0"/>
              </a:spcAft>
              <a:buSzPts val="1400"/>
              <a:buChar char="●"/>
              <a:defRPr/>
            </a:lvl4pPr>
            <a:lvl5pPr marL="2073859" lvl="4" indent="-288036" rtl="0">
              <a:spcBef>
                <a:spcPts val="1452"/>
              </a:spcBef>
              <a:spcAft>
                <a:spcPts val="0"/>
              </a:spcAft>
              <a:buSzPts val="1400"/>
              <a:buChar char="○"/>
              <a:defRPr/>
            </a:lvl5pPr>
            <a:lvl6pPr marL="2488631" lvl="5" indent="-288036" rtl="0">
              <a:spcBef>
                <a:spcPts val="1452"/>
              </a:spcBef>
              <a:spcAft>
                <a:spcPts val="0"/>
              </a:spcAft>
              <a:buSzPts val="1400"/>
              <a:buChar char="■"/>
              <a:defRPr/>
            </a:lvl6pPr>
            <a:lvl7pPr marL="2903403" lvl="6" indent="-288036" rtl="0">
              <a:spcBef>
                <a:spcPts val="1452"/>
              </a:spcBef>
              <a:spcAft>
                <a:spcPts val="0"/>
              </a:spcAft>
              <a:buSzPts val="1400"/>
              <a:buChar char="●"/>
              <a:defRPr/>
            </a:lvl7pPr>
            <a:lvl8pPr marL="3318175" lvl="7" indent="-288036" rtl="0">
              <a:spcBef>
                <a:spcPts val="1452"/>
              </a:spcBef>
              <a:spcAft>
                <a:spcPts val="0"/>
              </a:spcAft>
              <a:buSzPts val="1400"/>
              <a:buChar char="○"/>
              <a:defRPr/>
            </a:lvl8pPr>
            <a:lvl9pPr marL="3732947" lvl="8" indent="-288036" rtl="0">
              <a:spcBef>
                <a:spcPts val="1452"/>
              </a:spcBef>
              <a:spcAft>
                <a:spcPts val="1452"/>
              </a:spcAft>
              <a:buSzPts val="1400"/>
              <a:buChar char="■"/>
              <a:defRPr/>
            </a:lvl9pPr>
          </a:lstStyle>
          <a:p>
            <a:endParaRPr/>
          </a:p>
        </p:txBody>
      </p:sp>
      <p:sp>
        <p:nvSpPr>
          <p:cNvPr id="65" name="Shape 65"/>
          <p:cNvSpPr txBox="1">
            <a:spLocks noGrp="1"/>
          </p:cNvSpPr>
          <p:nvPr>
            <p:ph type="sldNum" idx="12"/>
          </p:nvPr>
        </p:nvSpPr>
        <p:spPr>
          <a:xfrm>
            <a:off x="7004788" y="9694003"/>
            <a:ext cx="453600" cy="818216"/>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257705" y="8794619"/>
            <a:ext cx="4959600" cy="1257896"/>
          </a:xfrm>
          <a:prstGeom prst="rect">
            <a:avLst/>
          </a:prstGeom>
        </p:spPr>
        <p:txBody>
          <a:bodyPr spcFirstLastPara="1" wrap="square" lIns="91425" tIns="91425" rIns="91425" bIns="91425" anchor="ctr" anchorCtr="0"/>
          <a:lstStyle>
            <a:lvl1pPr marL="414772" lvl="0" indent="-207386" rtl="0">
              <a:lnSpc>
                <a:spcPct val="100000"/>
              </a:lnSpc>
              <a:spcBef>
                <a:spcPts val="0"/>
              </a:spcBef>
              <a:spcAft>
                <a:spcPts val="0"/>
              </a:spcAft>
              <a:buSzPts val="1800"/>
              <a:buNone/>
              <a:defRPr/>
            </a:lvl1pPr>
          </a:lstStyle>
          <a:p>
            <a:endParaRPr/>
          </a:p>
        </p:txBody>
      </p:sp>
      <p:sp>
        <p:nvSpPr>
          <p:cNvPr id="68" name="Shape 68"/>
          <p:cNvSpPr txBox="1">
            <a:spLocks noGrp="1"/>
          </p:cNvSpPr>
          <p:nvPr>
            <p:ph type="sldNum" idx="12"/>
          </p:nvPr>
        </p:nvSpPr>
        <p:spPr>
          <a:xfrm>
            <a:off x="7004788" y="9694003"/>
            <a:ext cx="453600" cy="818216"/>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Shape 70"/>
          <p:cNvSpPr txBox="1">
            <a:spLocks noGrp="1"/>
          </p:cNvSpPr>
          <p:nvPr>
            <p:ph type="title" hasCustomPrompt="1"/>
          </p:nvPr>
        </p:nvSpPr>
        <p:spPr>
          <a:xfrm>
            <a:off x="257705" y="2299439"/>
            <a:ext cx="7044600" cy="4081558"/>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0886"/>
            </a:lvl1pPr>
            <a:lvl2pPr lvl="1" algn="ctr" rtl="0">
              <a:spcBef>
                <a:spcPts val="0"/>
              </a:spcBef>
              <a:spcAft>
                <a:spcPts val="0"/>
              </a:spcAft>
              <a:buSzPts val="12000"/>
              <a:buNone/>
              <a:defRPr sz="10886"/>
            </a:lvl2pPr>
            <a:lvl3pPr lvl="2" algn="ctr" rtl="0">
              <a:spcBef>
                <a:spcPts val="0"/>
              </a:spcBef>
              <a:spcAft>
                <a:spcPts val="0"/>
              </a:spcAft>
              <a:buSzPts val="12000"/>
              <a:buNone/>
              <a:defRPr sz="10886"/>
            </a:lvl3pPr>
            <a:lvl4pPr lvl="3" algn="ctr" rtl="0">
              <a:spcBef>
                <a:spcPts val="0"/>
              </a:spcBef>
              <a:spcAft>
                <a:spcPts val="0"/>
              </a:spcAft>
              <a:buSzPts val="12000"/>
              <a:buNone/>
              <a:defRPr sz="10886"/>
            </a:lvl4pPr>
            <a:lvl5pPr lvl="4" algn="ctr" rtl="0">
              <a:spcBef>
                <a:spcPts val="0"/>
              </a:spcBef>
              <a:spcAft>
                <a:spcPts val="0"/>
              </a:spcAft>
              <a:buSzPts val="12000"/>
              <a:buNone/>
              <a:defRPr sz="10886"/>
            </a:lvl5pPr>
            <a:lvl6pPr lvl="5" algn="ctr" rtl="0">
              <a:spcBef>
                <a:spcPts val="0"/>
              </a:spcBef>
              <a:spcAft>
                <a:spcPts val="0"/>
              </a:spcAft>
              <a:buSzPts val="12000"/>
              <a:buNone/>
              <a:defRPr sz="10886"/>
            </a:lvl6pPr>
            <a:lvl7pPr lvl="6" algn="ctr" rtl="0">
              <a:spcBef>
                <a:spcPts val="0"/>
              </a:spcBef>
              <a:spcAft>
                <a:spcPts val="0"/>
              </a:spcAft>
              <a:buSzPts val="12000"/>
              <a:buNone/>
              <a:defRPr sz="10886"/>
            </a:lvl7pPr>
            <a:lvl8pPr lvl="7" algn="ctr" rtl="0">
              <a:spcBef>
                <a:spcPts val="0"/>
              </a:spcBef>
              <a:spcAft>
                <a:spcPts val="0"/>
              </a:spcAft>
              <a:buSzPts val="12000"/>
              <a:buNone/>
              <a:defRPr sz="10886"/>
            </a:lvl8pPr>
            <a:lvl9pPr lvl="8" algn="ctr" rtl="0">
              <a:spcBef>
                <a:spcPts val="0"/>
              </a:spcBef>
              <a:spcAft>
                <a:spcPts val="0"/>
              </a:spcAft>
              <a:buSzPts val="12000"/>
              <a:buNone/>
              <a:defRPr sz="10886"/>
            </a:lvl9pPr>
          </a:lstStyle>
          <a:p>
            <a:r>
              <a:t>xx%</a:t>
            </a:r>
          </a:p>
        </p:txBody>
      </p:sp>
      <p:sp>
        <p:nvSpPr>
          <p:cNvPr id="71" name="Shape 71"/>
          <p:cNvSpPr txBox="1">
            <a:spLocks noGrp="1"/>
          </p:cNvSpPr>
          <p:nvPr>
            <p:ph type="body" idx="1"/>
          </p:nvPr>
        </p:nvSpPr>
        <p:spPr>
          <a:xfrm>
            <a:off x="257705" y="6552919"/>
            <a:ext cx="7044600" cy="2704139"/>
          </a:xfrm>
          <a:prstGeom prst="rect">
            <a:avLst/>
          </a:prstGeom>
        </p:spPr>
        <p:txBody>
          <a:bodyPr spcFirstLastPara="1" wrap="square" lIns="91425" tIns="91425" rIns="91425" bIns="91425" anchor="t" anchorCtr="0"/>
          <a:lstStyle>
            <a:lvl1pPr marL="414772" lvl="0" indent="-311079" algn="ctr" rtl="0">
              <a:spcBef>
                <a:spcPts val="0"/>
              </a:spcBef>
              <a:spcAft>
                <a:spcPts val="0"/>
              </a:spcAft>
              <a:buSzPts val="1800"/>
              <a:buChar char="●"/>
              <a:defRPr/>
            </a:lvl1pPr>
            <a:lvl2pPr marL="829544" lvl="1" indent="-288036" algn="ctr" rtl="0">
              <a:spcBef>
                <a:spcPts val="1452"/>
              </a:spcBef>
              <a:spcAft>
                <a:spcPts val="0"/>
              </a:spcAft>
              <a:buSzPts val="1400"/>
              <a:buChar char="○"/>
              <a:defRPr/>
            </a:lvl2pPr>
            <a:lvl3pPr marL="1244316" lvl="2" indent="-288036" algn="ctr" rtl="0">
              <a:spcBef>
                <a:spcPts val="1452"/>
              </a:spcBef>
              <a:spcAft>
                <a:spcPts val="0"/>
              </a:spcAft>
              <a:buSzPts val="1400"/>
              <a:buChar char="■"/>
              <a:defRPr/>
            </a:lvl3pPr>
            <a:lvl4pPr marL="1659087" lvl="3" indent="-288036" algn="ctr" rtl="0">
              <a:spcBef>
                <a:spcPts val="1452"/>
              </a:spcBef>
              <a:spcAft>
                <a:spcPts val="0"/>
              </a:spcAft>
              <a:buSzPts val="1400"/>
              <a:buChar char="●"/>
              <a:defRPr/>
            </a:lvl4pPr>
            <a:lvl5pPr marL="2073859" lvl="4" indent="-288036" algn="ctr" rtl="0">
              <a:spcBef>
                <a:spcPts val="1452"/>
              </a:spcBef>
              <a:spcAft>
                <a:spcPts val="0"/>
              </a:spcAft>
              <a:buSzPts val="1400"/>
              <a:buChar char="○"/>
              <a:defRPr/>
            </a:lvl5pPr>
            <a:lvl6pPr marL="2488631" lvl="5" indent="-288036" algn="ctr" rtl="0">
              <a:spcBef>
                <a:spcPts val="1452"/>
              </a:spcBef>
              <a:spcAft>
                <a:spcPts val="0"/>
              </a:spcAft>
              <a:buSzPts val="1400"/>
              <a:buChar char="■"/>
              <a:defRPr/>
            </a:lvl6pPr>
            <a:lvl7pPr marL="2903403" lvl="6" indent="-288036" algn="ctr" rtl="0">
              <a:spcBef>
                <a:spcPts val="1452"/>
              </a:spcBef>
              <a:spcAft>
                <a:spcPts val="0"/>
              </a:spcAft>
              <a:buSzPts val="1400"/>
              <a:buChar char="●"/>
              <a:defRPr/>
            </a:lvl7pPr>
            <a:lvl8pPr marL="3318175" lvl="7" indent="-288036" algn="ctr" rtl="0">
              <a:spcBef>
                <a:spcPts val="1452"/>
              </a:spcBef>
              <a:spcAft>
                <a:spcPts val="0"/>
              </a:spcAft>
              <a:buSzPts val="1400"/>
              <a:buChar char="○"/>
              <a:defRPr/>
            </a:lvl8pPr>
            <a:lvl9pPr marL="3732947" lvl="8" indent="-288036" algn="ctr" rtl="0">
              <a:spcBef>
                <a:spcPts val="1452"/>
              </a:spcBef>
              <a:spcAft>
                <a:spcPts val="1452"/>
              </a:spcAft>
              <a:buSzPts val="1400"/>
              <a:buChar char="■"/>
              <a:defRPr/>
            </a:lvl9pPr>
          </a:lstStyle>
          <a:p>
            <a:endParaRPr/>
          </a:p>
        </p:txBody>
      </p:sp>
      <p:sp>
        <p:nvSpPr>
          <p:cNvPr id="72" name="Shape 72"/>
          <p:cNvSpPr txBox="1">
            <a:spLocks noGrp="1"/>
          </p:cNvSpPr>
          <p:nvPr>
            <p:ph type="sldNum" idx="12"/>
          </p:nvPr>
        </p:nvSpPr>
        <p:spPr>
          <a:xfrm>
            <a:off x="7004788" y="9694003"/>
            <a:ext cx="453600" cy="818216"/>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7004788" y="9694003"/>
            <a:ext cx="453600" cy="818216"/>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57705" y="925128"/>
            <a:ext cx="7044600" cy="1190301"/>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2" name="Shape 32"/>
          <p:cNvSpPr txBox="1">
            <a:spLocks noGrp="1"/>
          </p:cNvSpPr>
          <p:nvPr>
            <p:ph type="body" idx="1"/>
          </p:nvPr>
        </p:nvSpPr>
        <p:spPr>
          <a:xfrm>
            <a:off x="257705" y="2395792"/>
            <a:ext cx="7044600" cy="7102168"/>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33" name="Shape 33"/>
          <p:cNvSpPr txBox="1">
            <a:spLocks noGrp="1"/>
          </p:cNvSpPr>
          <p:nvPr>
            <p:ph type="sldNum" idx="12"/>
          </p:nvPr>
        </p:nvSpPr>
        <p:spPr>
          <a:xfrm>
            <a:off x="7004788" y="9694003"/>
            <a:ext cx="453600" cy="818216"/>
          </a:xfrm>
          <a:prstGeom prst="rect">
            <a:avLst/>
          </a:prstGeom>
          <a:noFill/>
          <a:ln>
            <a:noFill/>
          </a:ln>
        </p:spPr>
        <p:txBody>
          <a:bodyPr spcFirstLastPara="1" wrap="square" lIns="91425" tIns="91425" rIns="91425" bIns="91425" anchor="ctr" anchorCtr="0">
            <a:noAutofit/>
          </a:bodyPr>
          <a:lstStyle>
            <a:lvl1pPr lvl="0" algn="r" rtl="0">
              <a:buNone/>
              <a:defRPr sz="907">
                <a:solidFill>
                  <a:schemeClr val="dk2"/>
                </a:solidFill>
              </a:defRPr>
            </a:lvl1pPr>
            <a:lvl2pPr lvl="1" algn="r" rtl="0">
              <a:buNone/>
              <a:defRPr sz="907">
                <a:solidFill>
                  <a:schemeClr val="dk2"/>
                </a:solidFill>
              </a:defRPr>
            </a:lvl2pPr>
            <a:lvl3pPr lvl="2" algn="r" rtl="0">
              <a:buNone/>
              <a:defRPr sz="907">
                <a:solidFill>
                  <a:schemeClr val="dk2"/>
                </a:solidFill>
              </a:defRPr>
            </a:lvl3pPr>
            <a:lvl4pPr lvl="3" algn="r" rtl="0">
              <a:buNone/>
              <a:defRPr sz="907">
                <a:solidFill>
                  <a:schemeClr val="dk2"/>
                </a:solidFill>
              </a:defRPr>
            </a:lvl4pPr>
            <a:lvl5pPr lvl="4" algn="r" rtl="0">
              <a:buNone/>
              <a:defRPr sz="907">
                <a:solidFill>
                  <a:schemeClr val="dk2"/>
                </a:solidFill>
              </a:defRPr>
            </a:lvl5pPr>
            <a:lvl6pPr lvl="5" algn="r" rtl="0">
              <a:buNone/>
              <a:defRPr sz="907">
                <a:solidFill>
                  <a:schemeClr val="dk2"/>
                </a:solidFill>
              </a:defRPr>
            </a:lvl6pPr>
            <a:lvl7pPr lvl="6" algn="r" rtl="0">
              <a:buNone/>
              <a:defRPr sz="907">
                <a:solidFill>
                  <a:schemeClr val="dk2"/>
                </a:solidFill>
              </a:defRPr>
            </a:lvl7pPr>
            <a:lvl8pPr lvl="7" algn="r" rtl="0">
              <a:buNone/>
              <a:defRPr sz="907">
                <a:solidFill>
                  <a:schemeClr val="dk2"/>
                </a:solidFill>
              </a:defRPr>
            </a:lvl8pPr>
            <a:lvl9pPr lvl="8" algn="r" rtl="0">
              <a:buNone/>
              <a:defRPr sz="907">
                <a:solidFill>
                  <a:schemeClr val="dk2"/>
                </a:solidFill>
              </a:defRPr>
            </a:lvl9pPr>
          </a:lstStyle>
          <a:p>
            <a:fld id="{00000000-1234-1234-1234-123412341234}" type="slidenum">
              <a:rPr lang="es-ES_tradnl" smtClean="0"/>
              <a:pPr/>
              <a:t>‹Nº›</a:t>
            </a:fld>
            <a:endParaRPr lang="es-ES_tradnl"/>
          </a:p>
        </p:txBody>
      </p:sp>
    </p:spTree>
  </p:cSld>
  <p:clrMap bg1="lt1" tx1="dk1" bg2="dk2" tx2="lt2" accent1="accent1" accent2="accent2" accent3="accent3" accent4="accent4" accent5="accent5" accent6="accent6" hlink="hlink" folHlink="folHlink"/>
  <p:sldLayoutIdLst>
    <p:sldLayoutId id="2147483654" r:id="rId1"/>
    <p:sldLayoutId id="2147483660" r:id="rId2"/>
    <p:sldLayoutId id="2147483661" r:id="rId3"/>
    <p:sldLayoutId id="2147483662" r:id="rId4"/>
    <p:sldLayoutId id="2147483663" r:id="rId5"/>
    <p:sldLayoutId id="2147483664"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8"/>
        <p:cNvGrpSpPr/>
        <p:nvPr/>
      </p:nvGrpSpPr>
      <p:grpSpPr>
        <a:xfrm>
          <a:off x="0" y="0"/>
          <a:ext cx="0" cy="0"/>
          <a:chOff x="0" y="0"/>
          <a:chExt cx="0" cy="0"/>
        </a:xfrm>
      </p:grpSpPr>
      <p:sp>
        <p:nvSpPr>
          <p:cNvPr id="20" name="CuadroTexto 19">
            <a:extLst>
              <a:ext uri="{FF2B5EF4-FFF2-40B4-BE49-F238E27FC236}">
                <a16:creationId xmlns:a16="http://schemas.microsoft.com/office/drawing/2014/main" id="{93133BE3-D65E-4631-8E7A-3644401D84D2}"/>
              </a:ext>
            </a:extLst>
          </p:cNvPr>
          <p:cNvSpPr txBox="1">
            <a:spLocks noChangeAspect="1"/>
          </p:cNvSpPr>
          <p:nvPr/>
        </p:nvSpPr>
        <p:spPr>
          <a:xfrm>
            <a:off x="4986338" y="1205234"/>
            <a:ext cx="1903084" cy="461039"/>
          </a:xfrm>
          <a:prstGeom prst="rect">
            <a:avLst/>
          </a:prstGeom>
          <a:noFill/>
        </p:spPr>
        <p:txBody>
          <a:bodyPr wrap="none" tIns="0" rIns="0" bIns="0" rtlCol="0" anchor="ctr" anchorCtr="0">
            <a:noAutofit/>
          </a:bodyPr>
          <a:lstStyle/>
          <a:p>
            <a:pPr algn="r">
              <a:lnSpc>
                <a:spcPts val="2600"/>
              </a:lnSpc>
            </a:pPr>
            <a:r>
              <a:rPr lang="es-ES" sz="2000" b="1" cap="all" spc="250" dirty="0">
                <a:solidFill>
                  <a:srgbClr val="FFFFFF"/>
                </a:solidFill>
                <a:latin typeface="Quicksand Medium" panose="00000600000000000000" pitchFamily="2" charset="0"/>
              </a:rPr>
              <a:t>Especial</a:t>
            </a:r>
            <a:br>
              <a:rPr lang="es-ES" sz="2000" b="1" cap="all" spc="250" dirty="0">
                <a:solidFill>
                  <a:srgbClr val="FFFFFF"/>
                </a:solidFill>
                <a:latin typeface="Quicksand Medium" panose="00000600000000000000" pitchFamily="2" charset="0"/>
              </a:rPr>
            </a:br>
            <a:r>
              <a:rPr lang="es-ES" sz="2000" b="1" cap="all" spc="250" dirty="0">
                <a:solidFill>
                  <a:srgbClr val="FFFFFF"/>
                </a:solidFill>
                <a:latin typeface="Quicksand Medium" panose="00000600000000000000" pitchFamily="2" charset="0"/>
              </a:rPr>
              <a:t>navidad</a:t>
            </a:r>
            <a:endParaRPr lang="es-ES" sz="2000" cap="all" spc="250" dirty="0">
              <a:solidFill>
                <a:srgbClr val="FFFFFF"/>
              </a:solidFill>
              <a:latin typeface="Quicksand Medium" panose="00000600000000000000" pitchFamily="2" charset="0"/>
            </a:endParaRPr>
          </a:p>
        </p:txBody>
      </p:sp>
      <p:graphicFrame>
        <p:nvGraphicFramePr>
          <p:cNvPr id="9" name="Tabla 8">
            <a:extLst>
              <a:ext uri="{FF2B5EF4-FFF2-40B4-BE49-F238E27FC236}">
                <a16:creationId xmlns:a16="http://schemas.microsoft.com/office/drawing/2014/main" id="{A87189A3-C1D3-4660-9937-DEDDCA2E75DF}"/>
              </a:ext>
            </a:extLst>
          </p:cNvPr>
          <p:cNvGraphicFramePr>
            <a:graphicFrameLocks noGrp="1"/>
          </p:cNvGraphicFramePr>
          <p:nvPr>
            <p:extLst>
              <p:ext uri="{D42A27DB-BD31-4B8C-83A1-F6EECF244321}">
                <p14:modId xmlns:p14="http://schemas.microsoft.com/office/powerpoint/2010/main" val="865290294"/>
              </p:ext>
            </p:extLst>
          </p:nvPr>
        </p:nvGraphicFramePr>
        <p:xfrm>
          <a:off x="1008063" y="2504567"/>
          <a:ext cx="5510724" cy="7270955"/>
        </p:xfrm>
        <a:graphic>
          <a:graphicData uri="http://schemas.openxmlformats.org/drawingml/2006/table">
            <a:tbl>
              <a:tblPr firstRow="1" bandRow="1">
                <a:tableStyleId>{5CB0D723-0221-45E0-97B8-ACD771655B90}</a:tableStyleId>
              </a:tblPr>
              <a:tblGrid>
                <a:gridCol w="2784008">
                  <a:extLst>
                    <a:ext uri="{9D8B030D-6E8A-4147-A177-3AD203B41FA5}">
                      <a16:colId xmlns:a16="http://schemas.microsoft.com/office/drawing/2014/main" val="2902443819"/>
                    </a:ext>
                  </a:extLst>
                </a:gridCol>
                <a:gridCol w="2726716">
                  <a:extLst>
                    <a:ext uri="{9D8B030D-6E8A-4147-A177-3AD203B41FA5}">
                      <a16:colId xmlns:a16="http://schemas.microsoft.com/office/drawing/2014/main" val="1978068546"/>
                    </a:ext>
                  </a:extLst>
                </a:gridCol>
              </a:tblGrid>
              <a:tr h="419838">
                <a:tc>
                  <a:txBody>
                    <a:bodyPr/>
                    <a:lstStyle/>
                    <a:p>
                      <a:pPr algn="ctr"/>
                      <a:r>
                        <a:rPr lang="es-ES_tradnl" sz="1000" dirty="0">
                          <a:solidFill>
                            <a:schemeClr val="bg1">
                              <a:lumMod val="50000"/>
                            </a:schemeClr>
                          </a:solidFill>
                        </a:rPr>
                        <a:t>TU LOGO PRINCIPAL</a:t>
                      </a:r>
                    </a:p>
                  </a:txBody>
                  <a:tcPr anchor="ctr">
                    <a:solidFill>
                      <a:schemeClr val="bg1">
                        <a:lumMod val="95000"/>
                      </a:schemeClr>
                    </a:solidFill>
                  </a:tcPr>
                </a:tc>
                <a:tc>
                  <a:txBody>
                    <a:bodyPr/>
                    <a:lstStyle/>
                    <a:p>
                      <a:pPr algn="ctr"/>
                      <a:r>
                        <a:rPr lang="es-ES_tradnl" sz="1000" dirty="0">
                          <a:solidFill>
                            <a:schemeClr val="bg1">
                              <a:lumMod val="50000"/>
                            </a:schemeClr>
                          </a:solidFill>
                        </a:rPr>
                        <a:t>TU LOGO SECUNDARIO</a:t>
                      </a:r>
                    </a:p>
                  </a:txBody>
                  <a:tcPr anchor="ctr">
                    <a:solidFill>
                      <a:schemeClr val="bg1">
                        <a:lumMod val="95000"/>
                      </a:schemeClr>
                    </a:solidFill>
                  </a:tcPr>
                </a:tc>
                <a:extLst>
                  <a:ext uri="{0D108BD9-81ED-4DB2-BD59-A6C34878D82A}">
                    <a16:rowId xmlns:a16="http://schemas.microsoft.com/office/drawing/2014/main" val="3276127890"/>
                  </a:ext>
                </a:extLst>
              </a:tr>
              <a:tr h="3105027">
                <a:tc>
                  <a:txBody>
                    <a:bodyPr/>
                    <a:lstStyle/>
                    <a:p>
                      <a:pPr algn="ctr"/>
                      <a:endParaRPr lang="es-ES_tradnl" sz="1000" dirty="0">
                        <a:solidFill>
                          <a:schemeClr val="bg1">
                            <a:lumMod val="50000"/>
                          </a:schemeClr>
                        </a:solidFill>
                      </a:endParaRPr>
                    </a:p>
                  </a:txBody>
                  <a:tcPr anchor="ctr"/>
                </a:tc>
                <a:tc>
                  <a:txBody>
                    <a:bodyPr/>
                    <a:lstStyle/>
                    <a:p>
                      <a:pPr algn="ctr"/>
                      <a:endParaRPr lang="es-ES_tradnl" sz="1000" dirty="0">
                        <a:solidFill>
                          <a:schemeClr val="bg1">
                            <a:lumMod val="50000"/>
                          </a:schemeClr>
                        </a:solidFill>
                      </a:endParaRPr>
                    </a:p>
                  </a:txBody>
                  <a:tcPr anchor="ctr"/>
                </a:tc>
                <a:extLst>
                  <a:ext uri="{0D108BD9-81ED-4DB2-BD59-A6C34878D82A}">
                    <a16:rowId xmlns:a16="http://schemas.microsoft.com/office/drawing/2014/main" val="1168001178"/>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000" dirty="0">
                          <a:solidFill>
                            <a:schemeClr val="bg1">
                              <a:lumMod val="50000"/>
                            </a:schemeClr>
                          </a:solidFill>
                        </a:rPr>
                        <a:t>LOGO VERSIÓN NEGRO</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_tradnl" sz="1000" dirty="0">
                          <a:solidFill>
                            <a:schemeClr val="bg1">
                              <a:lumMod val="50000"/>
                            </a:schemeClr>
                          </a:solidFill>
                        </a:rPr>
                        <a:t>LOGO VERSIÓN BLANCO</a:t>
                      </a:r>
                    </a:p>
                  </a:txBody>
                  <a:tcPr anchor="ctr">
                    <a:solidFill>
                      <a:schemeClr val="bg1">
                        <a:lumMod val="95000"/>
                      </a:schemeClr>
                    </a:solidFill>
                  </a:tcPr>
                </a:tc>
                <a:extLst>
                  <a:ext uri="{0D108BD9-81ED-4DB2-BD59-A6C34878D82A}">
                    <a16:rowId xmlns:a16="http://schemas.microsoft.com/office/drawing/2014/main" val="1075768388"/>
                  </a:ext>
                </a:extLst>
              </a:tr>
              <a:tr h="33752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_tradnl" sz="1000" dirty="0">
                        <a:solidFill>
                          <a:schemeClr val="bg1">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_tradnl" sz="1000" dirty="0">
                        <a:solidFill>
                          <a:schemeClr val="bg1">
                            <a:lumMod val="50000"/>
                          </a:schemeClr>
                        </a:solidFill>
                      </a:endParaRPr>
                    </a:p>
                  </a:txBody>
                  <a:tcPr anchor="ctr">
                    <a:solidFill>
                      <a:schemeClr val="accent2"/>
                    </a:solidFill>
                  </a:tcPr>
                </a:tc>
                <a:extLst>
                  <a:ext uri="{0D108BD9-81ED-4DB2-BD59-A6C34878D82A}">
                    <a16:rowId xmlns:a16="http://schemas.microsoft.com/office/drawing/2014/main" val="3791675134"/>
                  </a:ext>
                </a:extLst>
              </a:tr>
            </a:tbl>
          </a:graphicData>
        </a:graphic>
      </p:graphicFrame>
      <p:pic>
        <p:nvPicPr>
          <p:cNvPr id="24" name="Imagen 23">
            <a:extLst>
              <a:ext uri="{FF2B5EF4-FFF2-40B4-BE49-F238E27FC236}">
                <a16:creationId xmlns:a16="http://schemas.microsoft.com/office/drawing/2014/main" id="{DC973CE4-E9F7-4B7F-957D-2CBF91D6BF55}"/>
              </a:ext>
            </a:extLst>
          </p:cNvPr>
          <p:cNvPicPr>
            <a:picLocks noChangeAspect="1"/>
          </p:cNvPicPr>
          <p:nvPr/>
        </p:nvPicPr>
        <p:blipFill>
          <a:blip r:embed="rId4"/>
          <a:stretch>
            <a:fillRect/>
          </a:stretch>
        </p:blipFill>
        <p:spPr>
          <a:xfrm>
            <a:off x="4661268" y="4090879"/>
            <a:ext cx="1104694" cy="439367"/>
          </a:xfrm>
          <a:prstGeom prst="rect">
            <a:avLst/>
          </a:prstGeom>
        </p:spPr>
      </p:pic>
      <p:pic>
        <p:nvPicPr>
          <p:cNvPr id="29" name="Imagen 28">
            <a:extLst>
              <a:ext uri="{FF2B5EF4-FFF2-40B4-BE49-F238E27FC236}">
                <a16:creationId xmlns:a16="http://schemas.microsoft.com/office/drawing/2014/main" id="{5C8548E4-175A-466F-B89A-F89A9D45E670}"/>
              </a:ext>
            </a:extLst>
          </p:cNvPr>
          <p:cNvPicPr>
            <a:picLocks noChangeAspect="1"/>
          </p:cNvPicPr>
          <p:nvPr/>
        </p:nvPicPr>
        <p:blipFill>
          <a:blip r:embed="rId5"/>
          <a:stretch>
            <a:fillRect/>
          </a:stretch>
        </p:blipFill>
        <p:spPr>
          <a:xfrm>
            <a:off x="2022735" y="8600123"/>
            <a:ext cx="637669" cy="260033"/>
          </a:xfrm>
          <a:prstGeom prst="rect">
            <a:avLst/>
          </a:prstGeom>
        </p:spPr>
      </p:pic>
      <p:sp>
        <p:nvSpPr>
          <p:cNvPr id="14" name="Rectángulo 13">
            <a:extLst>
              <a:ext uri="{FF2B5EF4-FFF2-40B4-BE49-F238E27FC236}">
                <a16:creationId xmlns:a16="http://schemas.microsoft.com/office/drawing/2014/main" id="{8A6BEC52-0A84-491A-A1FA-39335AA7BAB6}"/>
              </a:ext>
            </a:extLst>
          </p:cNvPr>
          <p:cNvSpPr/>
          <p:nvPr/>
        </p:nvSpPr>
        <p:spPr>
          <a:xfrm>
            <a:off x="1024265" y="646071"/>
            <a:ext cx="5499049" cy="444652"/>
          </a:xfrm>
          <a:prstGeom prst="rect">
            <a:avLst/>
          </a:prstGeom>
          <a:solidFill>
            <a:srgbClr val="1F0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ángulo 14">
            <a:extLst>
              <a:ext uri="{FF2B5EF4-FFF2-40B4-BE49-F238E27FC236}">
                <a16:creationId xmlns:a16="http://schemas.microsoft.com/office/drawing/2014/main" id="{D920449F-6830-4F69-8251-F7A0A6B93D75}"/>
              </a:ext>
            </a:extLst>
          </p:cNvPr>
          <p:cNvSpPr/>
          <p:nvPr/>
        </p:nvSpPr>
        <p:spPr>
          <a:xfrm>
            <a:off x="1008062" y="749461"/>
            <a:ext cx="5543549" cy="246221"/>
          </a:xfrm>
          <a:prstGeom prst="rect">
            <a:avLst/>
          </a:prstGeom>
        </p:spPr>
        <p:txBody>
          <a:bodyPr wrap="square">
            <a:spAutoFit/>
          </a:bodyPr>
          <a:lstStyle/>
          <a:p>
            <a:pPr algn="ctr"/>
            <a:r>
              <a:rPr lang="es-ES_tradnl" sz="1000" cap="all" dirty="0">
                <a:solidFill>
                  <a:srgbClr val="F6F5FC"/>
                </a:solidFill>
              </a:rPr>
              <a:t>Tu logo y sus versiones</a:t>
            </a:r>
          </a:p>
        </p:txBody>
      </p:sp>
      <p:sp>
        <p:nvSpPr>
          <p:cNvPr id="16" name="CuadroTexto 15">
            <a:extLst>
              <a:ext uri="{FF2B5EF4-FFF2-40B4-BE49-F238E27FC236}">
                <a16:creationId xmlns:a16="http://schemas.microsoft.com/office/drawing/2014/main" id="{42540088-AE6D-48B5-A604-8BE2C31FD2AA}"/>
              </a:ext>
            </a:extLst>
          </p:cNvPr>
          <p:cNvSpPr txBox="1"/>
          <p:nvPr/>
        </p:nvSpPr>
        <p:spPr>
          <a:xfrm>
            <a:off x="1845333" y="1194113"/>
            <a:ext cx="3923071" cy="1200329"/>
          </a:xfrm>
          <a:prstGeom prst="rect">
            <a:avLst/>
          </a:prstGeom>
          <a:noFill/>
        </p:spPr>
        <p:txBody>
          <a:bodyPr wrap="square" rtlCol="0">
            <a:spAutoFit/>
          </a:bodyPr>
          <a:lstStyle/>
          <a:p>
            <a:pPr algn="ctr"/>
            <a:r>
              <a:rPr lang="es-ES" sz="800" dirty="0">
                <a:solidFill>
                  <a:srgbClr val="15092D"/>
                </a:solidFill>
              </a:rPr>
              <a:t>Una plantilla simple para que tengas presente cuántas versiones de logo tienes. Esta plantilla es editable, por lo que si tuvieras más versiones de logo, crea un duplicado de esta hoja y cambia los nombres de las versiones. </a:t>
            </a:r>
          </a:p>
          <a:p>
            <a:pPr algn="ctr"/>
            <a:br>
              <a:rPr lang="es-ES" sz="800" dirty="0">
                <a:solidFill>
                  <a:srgbClr val="15092D"/>
                </a:solidFill>
              </a:rPr>
            </a:br>
            <a:r>
              <a:rPr lang="es-ES" sz="800" dirty="0">
                <a:solidFill>
                  <a:srgbClr val="15092D"/>
                </a:solidFill>
              </a:rPr>
              <a:t>Si abres este descargable en </a:t>
            </a:r>
            <a:r>
              <a:rPr lang="es-ES" sz="800" i="1" dirty="0" err="1">
                <a:solidFill>
                  <a:srgbClr val="15092D"/>
                </a:solidFill>
              </a:rPr>
              <a:t>Power</a:t>
            </a:r>
            <a:r>
              <a:rPr lang="es-ES" sz="800" i="1" dirty="0">
                <a:solidFill>
                  <a:srgbClr val="15092D"/>
                </a:solidFill>
              </a:rPr>
              <a:t> Point</a:t>
            </a:r>
            <a:r>
              <a:rPr lang="es-ES" sz="800" dirty="0">
                <a:solidFill>
                  <a:srgbClr val="15092D"/>
                </a:solidFill>
              </a:rPr>
              <a:t>, puedes arrastrar los archivos (de tu logo) en PNG directamente a los huecos de la tabla.</a:t>
            </a:r>
          </a:p>
          <a:p>
            <a:pPr algn="ctr"/>
            <a:endParaRPr lang="es-ES" sz="800" dirty="0">
              <a:solidFill>
                <a:srgbClr val="15092D"/>
              </a:solidFill>
            </a:endParaRPr>
          </a:p>
          <a:p>
            <a:pPr algn="ctr"/>
            <a:r>
              <a:rPr lang="es-ES" sz="800" i="1" dirty="0">
                <a:solidFill>
                  <a:srgbClr val="776E91"/>
                </a:solidFill>
              </a:rPr>
              <a:t>PD: Este texto lo he escrito en tipografía Arial porque sé que probablemente la tipografía </a:t>
            </a:r>
            <a:r>
              <a:rPr lang="es-ES" sz="800" i="1" dirty="0" err="1">
                <a:solidFill>
                  <a:srgbClr val="776E91"/>
                </a:solidFill>
              </a:rPr>
              <a:t>Ek</a:t>
            </a:r>
            <a:r>
              <a:rPr lang="es-ES" sz="800" i="1" dirty="0">
                <a:solidFill>
                  <a:srgbClr val="776E91"/>
                </a:solidFill>
              </a:rPr>
              <a:t> </a:t>
            </a:r>
            <a:r>
              <a:rPr lang="es-ES" sz="800" i="1" dirty="0" err="1">
                <a:solidFill>
                  <a:srgbClr val="776E91"/>
                </a:solidFill>
              </a:rPr>
              <a:t>Mukta</a:t>
            </a:r>
            <a:r>
              <a:rPr lang="es-ES" sz="800" i="1" dirty="0">
                <a:solidFill>
                  <a:srgbClr val="776E91"/>
                </a:solidFill>
              </a:rPr>
              <a:t> no la tendrás instalada en tu ordenador </a:t>
            </a:r>
            <a:r>
              <a:rPr lang="es-ES" sz="800" dirty="0">
                <a:solidFill>
                  <a:srgbClr val="776E91"/>
                </a:solidFill>
                <a:sym typeface="Wingdings" panose="05000000000000000000" pitchFamily="2" charset="2"/>
              </a:rPr>
              <a:t></a:t>
            </a:r>
            <a:endParaRPr lang="es-ES" sz="800" dirty="0">
              <a:solidFill>
                <a:srgbClr val="776E91"/>
              </a:solidFill>
            </a:endParaRPr>
          </a:p>
        </p:txBody>
      </p:sp>
      <p:sp>
        <p:nvSpPr>
          <p:cNvPr id="17" name="Rectángulo 16">
            <a:extLst>
              <a:ext uri="{FF2B5EF4-FFF2-40B4-BE49-F238E27FC236}">
                <a16:creationId xmlns:a16="http://schemas.microsoft.com/office/drawing/2014/main" id="{738AB5EE-BC80-4BAB-8971-2EAA90AE5BAB}"/>
              </a:ext>
            </a:extLst>
          </p:cNvPr>
          <p:cNvSpPr/>
          <p:nvPr/>
        </p:nvSpPr>
        <p:spPr>
          <a:xfrm>
            <a:off x="-103976" y="10210333"/>
            <a:ext cx="7751794" cy="184666"/>
          </a:xfrm>
          <a:prstGeom prst="rect">
            <a:avLst/>
          </a:prstGeom>
        </p:spPr>
        <p:txBody>
          <a:bodyPr wrap="square">
            <a:spAutoFit/>
          </a:bodyPr>
          <a:lstStyle/>
          <a:p>
            <a:pPr algn="ctr"/>
            <a:r>
              <a:rPr lang="es-ES_tradnl" sz="600" spc="100" dirty="0">
                <a:solidFill>
                  <a:srgbClr val="C2C2C2"/>
                </a:solidFill>
                <a:latin typeface="Ek Mukta" panose="02000000000000000000" pitchFamily="2" charset="0"/>
                <a:cs typeface="Ek Mukta" panose="02000000000000000000" pitchFamily="2" charset="0"/>
              </a:rPr>
              <a:t>PLANTILLA DE HOJA DE ESTILO PARA RELLENAR   I   elenaaltuna.com</a:t>
            </a:r>
          </a:p>
        </p:txBody>
      </p:sp>
    </p:spTree>
    <p:extLst>
      <p:ext uri="{BB962C8B-B14F-4D97-AF65-F5344CB8AC3E}">
        <p14:creationId xmlns:p14="http://schemas.microsoft.com/office/powerpoint/2010/main" val="59509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8"/>
        <p:cNvGrpSpPr/>
        <p:nvPr/>
      </p:nvGrpSpPr>
      <p:grpSpPr>
        <a:xfrm>
          <a:off x="0" y="0"/>
          <a:ext cx="0" cy="0"/>
          <a:chOff x="0" y="0"/>
          <a:chExt cx="0" cy="0"/>
        </a:xfrm>
      </p:grpSpPr>
      <p:sp>
        <p:nvSpPr>
          <p:cNvPr id="17" name="Rectángulo 16">
            <a:extLst>
              <a:ext uri="{FF2B5EF4-FFF2-40B4-BE49-F238E27FC236}">
                <a16:creationId xmlns:a16="http://schemas.microsoft.com/office/drawing/2014/main" id="{47E2B1BF-0B98-4338-B65D-D5A447328C72}"/>
              </a:ext>
            </a:extLst>
          </p:cNvPr>
          <p:cNvSpPr/>
          <p:nvPr/>
        </p:nvSpPr>
        <p:spPr>
          <a:xfrm>
            <a:off x="1024265" y="646071"/>
            <a:ext cx="5499049" cy="444652"/>
          </a:xfrm>
          <a:prstGeom prst="rect">
            <a:avLst/>
          </a:prstGeom>
          <a:solidFill>
            <a:srgbClr val="1F0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17">
            <a:extLst>
              <a:ext uri="{FF2B5EF4-FFF2-40B4-BE49-F238E27FC236}">
                <a16:creationId xmlns:a16="http://schemas.microsoft.com/office/drawing/2014/main" id="{422CF77B-2392-4BD0-B32C-1C567B11D8B1}"/>
              </a:ext>
            </a:extLst>
          </p:cNvPr>
          <p:cNvSpPr/>
          <p:nvPr/>
        </p:nvSpPr>
        <p:spPr>
          <a:xfrm>
            <a:off x="1008062" y="749461"/>
            <a:ext cx="5543549" cy="246221"/>
          </a:xfrm>
          <a:prstGeom prst="rect">
            <a:avLst/>
          </a:prstGeom>
        </p:spPr>
        <p:txBody>
          <a:bodyPr wrap="square">
            <a:spAutoFit/>
          </a:bodyPr>
          <a:lstStyle/>
          <a:p>
            <a:pPr algn="ctr"/>
            <a:r>
              <a:rPr lang="es-ES_tradnl" sz="1000" cap="all" dirty="0">
                <a:solidFill>
                  <a:srgbClr val="F6F5FC"/>
                </a:solidFill>
              </a:rPr>
              <a:t>Tu paleta de colores</a:t>
            </a:r>
          </a:p>
        </p:txBody>
      </p:sp>
      <p:sp>
        <p:nvSpPr>
          <p:cNvPr id="11" name="Rectángulo 10">
            <a:extLst>
              <a:ext uri="{FF2B5EF4-FFF2-40B4-BE49-F238E27FC236}">
                <a16:creationId xmlns:a16="http://schemas.microsoft.com/office/drawing/2014/main" id="{244182EC-DCF5-487A-A19D-2EDAA43625E3}"/>
              </a:ext>
            </a:extLst>
          </p:cNvPr>
          <p:cNvSpPr/>
          <p:nvPr/>
        </p:nvSpPr>
        <p:spPr>
          <a:xfrm>
            <a:off x="1017639" y="5058697"/>
            <a:ext cx="5499049" cy="444652"/>
          </a:xfrm>
          <a:prstGeom prst="rect">
            <a:avLst/>
          </a:prstGeom>
          <a:solidFill>
            <a:srgbClr val="1F0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4" name="Tabla 3">
            <a:extLst>
              <a:ext uri="{FF2B5EF4-FFF2-40B4-BE49-F238E27FC236}">
                <a16:creationId xmlns:a16="http://schemas.microsoft.com/office/drawing/2014/main" id="{D33293BC-2B94-4C6B-A362-A7A7429276F7}"/>
              </a:ext>
            </a:extLst>
          </p:cNvPr>
          <p:cNvGraphicFramePr>
            <a:graphicFrameLocks noGrp="1"/>
          </p:cNvGraphicFramePr>
          <p:nvPr>
            <p:extLst>
              <p:ext uri="{D42A27DB-BD31-4B8C-83A1-F6EECF244321}">
                <p14:modId xmlns:p14="http://schemas.microsoft.com/office/powerpoint/2010/main" val="4113299466"/>
              </p:ext>
            </p:extLst>
          </p:nvPr>
        </p:nvGraphicFramePr>
        <p:xfrm>
          <a:off x="1044740" y="6030260"/>
          <a:ext cx="2671854" cy="542000"/>
        </p:xfrm>
        <a:graphic>
          <a:graphicData uri="http://schemas.openxmlformats.org/drawingml/2006/table">
            <a:tbl>
              <a:tblPr firstRow="1" bandRow="1">
                <a:tableStyleId>{5CB0D723-0221-45E0-97B8-ACD771655B90}</a:tableStyleId>
              </a:tblPr>
              <a:tblGrid>
                <a:gridCol w="2671854">
                  <a:extLst>
                    <a:ext uri="{9D8B030D-6E8A-4147-A177-3AD203B41FA5}">
                      <a16:colId xmlns:a16="http://schemas.microsoft.com/office/drawing/2014/main" val="3991748005"/>
                    </a:ext>
                  </a:extLst>
                </a:gridCol>
              </a:tblGrid>
              <a:tr h="375508">
                <a:tc>
                  <a:txBody>
                    <a:bodyPr/>
                    <a:lstStyle/>
                    <a:p>
                      <a:pPr algn="ctr">
                        <a:lnSpc>
                          <a:spcPts val="1000"/>
                        </a:lnSpc>
                        <a:spcBef>
                          <a:spcPts val="600"/>
                        </a:spcBef>
                        <a:spcAft>
                          <a:spcPts val="600"/>
                        </a:spcAft>
                      </a:pPr>
                      <a:r>
                        <a:rPr lang="es-ES" sz="900" i="1" baseline="0" dirty="0">
                          <a:solidFill>
                            <a:schemeClr val="bg1">
                              <a:lumMod val="50000"/>
                            </a:schemeClr>
                          </a:solidFill>
                          <a:latin typeface="+mj-lt"/>
                        </a:rPr>
                        <a:t>Escribe aquí el nombre y el estilo de tu fuente. </a:t>
                      </a:r>
                      <a:br>
                        <a:rPr lang="es-ES" sz="900" i="1" baseline="0" dirty="0">
                          <a:solidFill>
                            <a:schemeClr val="bg1">
                              <a:lumMod val="50000"/>
                            </a:schemeClr>
                          </a:solidFill>
                          <a:latin typeface="+mj-lt"/>
                        </a:rPr>
                      </a:br>
                      <a:r>
                        <a:rPr lang="es-ES" sz="900" i="1" baseline="0" dirty="0">
                          <a:solidFill>
                            <a:schemeClr val="bg1">
                              <a:lumMod val="50000"/>
                            </a:schemeClr>
                          </a:solidFill>
                          <a:latin typeface="+mj-lt"/>
                        </a:rPr>
                        <a:t>(</a:t>
                      </a:r>
                      <a:r>
                        <a:rPr lang="es-ES" sz="900" i="1" baseline="0" dirty="0" err="1">
                          <a:solidFill>
                            <a:schemeClr val="bg1">
                              <a:lumMod val="50000"/>
                            </a:schemeClr>
                          </a:solidFill>
                          <a:latin typeface="+mj-lt"/>
                        </a:rPr>
                        <a:t>Ej</a:t>
                      </a:r>
                      <a:r>
                        <a:rPr lang="es-ES" sz="900" i="1" baseline="0" dirty="0">
                          <a:solidFill>
                            <a:schemeClr val="bg1">
                              <a:lumMod val="50000"/>
                            </a:schemeClr>
                          </a:solidFill>
                          <a:latin typeface="+mj-lt"/>
                        </a:rPr>
                        <a:t>: </a:t>
                      </a:r>
                      <a:r>
                        <a:rPr lang="es-ES" sz="900" i="1" baseline="0" dirty="0" err="1">
                          <a:solidFill>
                            <a:schemeClr val="bg1">
                              <a:lumMod val="50000"/>
                            </a:schemeClr>
                          </a:solidFill>
                          <a:latin typeface="+mj-lt"/>
                        </a:rPr>
                        <a:t>Raleway</a:t>
                      </a:r>
                      <a:r>
                        <a:rPr lang="es-ES" sz="900" i="1" baseline="0" dirty="0">
                          <a:solidFill>
                            <a:schemeClr val="bg1">
                              <a:lumMod val="50000"/>
                            </a:schemeClr>
                          </a:solidFill>
                          <a:latin typeface="+mj-lt"/>
                        </a:rPr>
                        <a:t> Regular)</a:t>
                      </a:r>
                      <a:endParaRPr lang="es-ES_tradnl" sz="900" i="1" baseline="0" dirty="0">
                        <a:solidFill>
                          <a:schemeClr val="bg1">
                            <a:lumMod val="50000"/>
                          </a:schemeClr>
                        </a:solidFill>
                        <a:latin typeface="+mj-lt"/>
                      </a:endParaRPr>
                    </a:p>
                  </a:txBody>
                  <a:tcPr marL="36000" marR="36000" marT="144000" marB="144000">
                    <a:solidFill>
                      <a:schemeClr val="bg1">
                        <a:lumMod val="95000"/>
                      </a:schemeClr>
                    </a:solidFill>
                  </a:tcPr>
                </a:tc>
                <a:extLst>
                  <a:ext uri="{0D108BD9-81ED-4DB2-BD59-A6C34878D82A}">
                    <a16:rowId xmlns:a16="http://schemas.microsoft.com/office/drawing/2014/main" val="1362475854"/>
                  </a:ext>
                </a:extLst>
              </a:tr>
            </a:tbl>
          </a:graphicData>
        </a:graphic>
      </p:graphicFrame>
      <p:sp>
        <p:nvSpPr>
          <p:cNvPr id="20" name="CuadroTexto 19">
            <a:extLst>
              <a:ext uri="{FF2B5EF4-FFF2-40B4-BE49-F238E27FC236}">
                <a16:creationId xmlns:a16="http://schemas.microsoft.com/office/drawing/2014/main" id="{93133BE3-D65E-4631-8E7A-3644401D84D2}"/>
              </a:ext>
            </a:extLst>
          </p:cNvPr>
          <p:cNvSpPr txBox="1">
            <a:spLocks noChangeAspect="1"/>
          </p:cNvSpPr>
          <p:nvPr/>
        </p:nvSpPr>
        <p:spPr>
          <a:xfrm>
            <a:off x="4986338" y="1205234"/>
            <a:ext cx="1903084" cy="461039"/>
          </a:xfrm>
          <a:prstGeom prst="rect">
            <a:avLst/>
          </a:prstGeom>
          <a:noFill/>
        </p:spPr>
        <p:txBody>
          <a:bodyPr wrap="none" tIns="0" rIns="0" bIns="0" rtlCol="0" anchor="ctr" anchorCtr="0">
            <a:noAutofit/>
          </a:bodyPr>
          <a:lstStyle/>
          <a:p>
            <a:pPr algn="r">
              <a:lnSpc>
                <a:spcPts val="2600"/>
              </a:lnSpc>
            </a:pPr>
            <a:r>
              <a:rPr lang="es-ES" sz="2000" b="1" cap="all" spc="250" dirty="0">
                <a:solidFill>
                  <a:srgbClr val="FFFFFF"/>
                </a:solidFill>
                <a:latin typeface="Quicksand Medium" panose="00000600000000000000" pitchFamily="2" charset="0"/>
              </a:rPr>
              <a:t>Especial</a:t>
            </a:r>
            <a:br>
              <a:rPr lang="es-ES" sz="2000" b="1" cap="all" spc="250" dirty="0">
                <a:solidFill>
                  <a:srgbClr val="FFFFFF"/>
                </a:solidFill>
                <a:latin typeface="Quicksand Medium" panose="00000600000000000000" pitchFamily="2" charset="0"/>
              </a:rPr>
            </a:br>
            <a:r>
              <a:rPr lang="es-ES" sz="2000" b="1" cap="all" spc="250" dirty="0">
                <a:solidFill>
                  <a:srgbClr val="FFFFFF"/>
                </a:solidFill>
                <a:latin typeface="Quicksand Medium" panose="00000600000000000000" pitchFamily="2" charset="0"/>
              </a:rPr>
              <a:t>navidad</a:t>
            </a:r>
            <a:endParaRPr lang="es-ES" sz="2000" cap="all" spc="250" dirty="0">
              <a:solidFill>
                <a:srgbClr val="FFFFFF"/>
              </a:solidFill>
              <a:latin typeface="Quicksand Medium" panose="00000600000000000000" pitchFamily="2" charset="0"/>
            </a:endParaRPr>
          </a:p>
        </p:txBody>
      </p:sp>
      <p:sp>
        <p:nvSpPr>
          <p:cNvPr id="6" name="Rectángulo 5">
            <a:extLst>
              <a:ext uri="{FF2B5EF4-FFF2-40B4-BE49-F238E27FC236}">
                <a16:creationId xmlns:a16="http://schemas.microsoft.com/office/drawing/2014/main" id="{28CBBD8B-A1E6-4C39-A7AF-9567C6FDFC99}"/>
              </a:ext>
            </a:extLst>
          </p:cNvPr>
          <p:cNvSpPr/>
          <p:nvPr/>
        </p:nvSpPr>
        <p:spPr>
          <a:xfrm>
            <a:off x="1001436" y="5162087"/>
            <a:ext cx="5543549" cy="246221"/>
          </a:xfrm>
          <a:prstGeom prst="rect">
            <a:avLst/>
          </a:prstGeom>
        </p:spPr>
        <p:txBody>
          <a:bodyPr wrap="square">
            <a:spAutoFit/>
          </a:bodyPr>
          <a:lstStyle/>
          <a:p>
            <a:pPr algn="ctr"/>
            <a:r>
              <a:rPr lang="es-ES_tradnl" sz="1000" cap="all" dirty="0">
                <a:solidFill>
                  <a:srgbClr val="F6F5FC"/>
                </a:solidFill>
              </a:rPr>
              <a:t>TIPOGRAFÍAS CORPORATIVAS</a:t>
            </a:r>
          </a:p>
        </p:txBody>
      </p:sp>
      <p:sp>
        <p:nvSpPr>
          <p:cNvPr id="8" name="Rectángulo 7">
            <a:extLst>
              <a:ext uri="{FF2B5EF4-FFF2-40B4-BE49-F238E27FC236}">
                <a16:creationId xmlns:a16="http://schemas.microsoft.com/office/drawing/2014/main" id="{A129CBC9-5F9B-478E-A158-633864AD80C2}"/>
              </a:ext>
            </a:extLst>
          </p:cNvPr>
          <p:cNvSpPr/>
          <p:nvPr/>
        </p:nvSpPr>
        <p:spPr>
          <a:xfrm>
            <a:off x="-103976" y="10210333"/>
            <a:ext cx="7751794" cy="184666"/>
          </a:xfrm>
          <a:prstGeom prst="rect">
            <a:avLst/>
          </a:prstGeom>
        </p:spPr>
        <p:txBody>
          <a:bodyPr wrap="square">
            <a:spAutoFit/>
          </a:bodyPr>
          <a:lstStyle/>
          <a:p>
            <a:pPr algn="ctr"/>
            <a:r>
              <a:rPr lang="es-ES_tradnl" sz="600" spc="100" dirty="0">
                <a:solidFill>
                  <a:srgbClr val="C2C2C2"/>
                </a:solidFill>
                <a:latin typeface="Ek Mukta" panose="02000000000000000000" pitchFamily="2" charset="0"/>
                <a:cs typeface="Ek Mukta" panose="02000000000000000000" pitchFamily="2" charset="0"/>
              </a:rPr>
              <a:t>PLANTILLA DE HOJA DE ESTILO PARA RELLENAR   I   elenaaltuna.com</a:t>
            </a:r>
          </a:p>
        </p:txBody>
      </p:sp>
      <p:graphicFrame>
        <p:nvGraphicFramePr>
          <p:cNvPr id="7" name="Tabla 6">
            <a:extLst>
              <a:ext uri="{FF2B5EF4-FFF2-40B4-BE49-F238E27FC236}">
                <a16:creationId xmlns:a16="http://schemas.microsoft.com/office/drawing/2014/main" id="{2C3B7CAB-2BD3-4125-8DC1-6FEC6891BACB}"/>
              </a:ext>
            </a:extLst>
          </p:cNvPr>
          <p:cNvGraphicFramePr>
            <a:graphicFrameLocks noGrp="1"/>
          </p:cNvGraphicFramePr>
          <p:nvPr>
            <p:extLst>
              <p:ext uri="{D42A27DB-BD31-4B8C-83A1-F6EECF244321}">
                <p14:modId xmlns:p14="http://schemas.microsoft.com/office/powerpoint/2010/main" val="3980214358"/>
              </p:ext>
            </p:extLst>
          </p:nvPr>
        </p:nvGraphicFramePr>
        <p:xfrm>
          <a:off x="1017639" y="1261644"/>
          <a:ext cx="5493774" cy="1553269"/>
        </p:xfrm>
        <a:graphic>
          <a:graphicData uri="http://schemas.openxmlformats.org/drawingml/2006/table">
            <a:tbl>
              <a:tblPr firstRow="1" bandRow="1">
                <a:tableStyleId>{5CB0D723-0221-45E0-97B8-ACD771655B90}</a:tableStyleId>
              </a:tblPr>
              <a:tblGrid>
                <a:gridCol w="1747684">
                  <a:extLst>
                    <a:ext uri="{9D8B030D-6E8A-4147-A177-3AD203B41FA5}">
                      <a16:colId xmlns:a16="http://schemas.microsoft.com/office/drawing/2014/main" val="3550263431"/>
                    </a:ext>
                  </a:extLst>
                </a:gridCol>
                <a:gridCol w="1865671">
                  <a:extLst>
                    <a:ext uri="{9D8B030D-6E8A-4147-A177-3AD203B41FA5}">
                      <a16:colId xmlns:a16="http://schemas.microsoft.com/office/drawing/2014/main" val="3557337208"/>
                    </a:ext>
                  </a:extLst>
                </a:gridCol>
                <a:gridCol w="1880419">
                  <a:extLst>
                    <a:ext uri="{9D8B030D-6E8A-4147-A177-3AD203B41FA5}">
                      <a16:colId xmlns:a16="http://schemas.microsoft.com/office/drawing/2014/main" val="930953850"/>
                    </a:ext>
                  </a:extLst>
                </a:gridCol>
              </a:tblGrid>
              <a:tr h="711701">
                <a:tc>
                  <a:txBody>
                    <a:bodyPr/>
                    <a:lstStyle/>
                    <a:p>
                      <a:pPr algn="ctr"/>
                      <a:r>
                        <a:rPr kumimoji="0" lang="es-ES_tradnl" sz="800" b="0" i="0" u="none" strike="noStrike" kern="0" cap="all" spc="0" normalizeH="0" baseline="0" noProof="0" dirty="0">
                          <a:ln>
                            <a:noFill/>
                          </a:ln>
                          <a:solidFill>
                            <a:srgbClr val="15092D"/>
                          </a:solidFill>
                          <a:effectLst/>
                          <a:uLnTx/>
                          <a:uFillTx/>
                          <a:latin typeface="Arial"/>
                          <a:cs typeface="Arial"/>
                          <a:sym typeface="Arial"/>
                        </a:rPr>
                        <a:t>COLOR PRINCIPAL </a:t>
                      </a:r>
                    </a:p>
                    <a:p>
                      <a:pPr algn="ctr"/>
                      <a:r>
                        <a:rPr kumimoji="0" lang="es-ES_tradnl" sz="800" b="0" i="0" u="none" strike="noStrike" kern="0" cap="all" spc="0" normalizeH="0" baseline="0" noProof="0" dirty="0">
                          <a:ln>
                            <a:noFill/>
                          </a:ln>
                          <a:solidFill>
                            <a:srgbClr val="15092D"/>
                          </a:solidFill>
                          <a:effectLst/>
                          <a:uLnTx/>
                          <a:uFillTx/>
                          <a:latin typeface="Arial"/>
                          <a:cs typeface="Arial"/>
                          <a:sym typeface="Arial"/>
                        </a:rPr>
                        <a:t>(x% USO)</a:t>
                      </a:r>
                      <a:endParaRPr lang="es-ES_tradnl" sz="800" dirty="0">
                        <a:solidFill>
                          <a:srgbClr val="15092D"/>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0" lang="es-ES_tradnl" sz="800" b="0" i="0" u="none" strike="noStrike" kern="0" cap="all" spc="0" normalizeH="0" baseline="0" noProof="0" dirty="0">
                          <a:ln>
                            <a:noFill/>
                          </a:ln>
                          <a:solidFill>
                            <a:srgbClr val="15092D"/>
                          </a:solidFill>
                          <a:effectLst/>
                          <a:uLnTx/>
                          <a:uFillTx/>
                          <a:latin typeface="Arial"/>
                          <a:cs typeface="Arial"/>
                          <a:sym typeface="Arial"/>
                        </a:rPr>
                        <a:t>COLOR PRINCIPAL </a:t>
                      </a:r>
                    </a:p>
                    <a:p>
                      <a:pPr algn="ctr"/>
                      <a:r>
                        <a:rPr kumimoji="0" lang="es-ES_tradnl" sz="800" b="0" i="0" u="none" strike="noStrike" kern="0" cap="all" spc="0" normalizeH="0" baseline="0" noProof="0" dirty="0">
                          <a:ln>
                            <a:noFill/>
                          </a:ln>
                          <a:solidFill>
                            <a:srgbClr val="15092D"/>
                          </a:solidFill>
                          <a:effectLst/>
                          <a:uLnTx/>
                          <a:uFillTx/>
                          <a:latin typeface="Arial"/>
                          <a:cs typeface="Arial"/>
                          <a:sym typeface="Arial"/>
                        </a:rPr>
                        <a:t>(x% USO)</a:t>
                      </a:r>
                      <a:endParaRPr kumimoji="0" lang="es-ES_tradnl" sz="800" b="0" i="0" u="none" strike="noStrike" kern="0" cap="all" spc="0" normalizeH="0" baseline="0" dirty="0">
                        <a:ln>
                          <a:noFill/>
                        </a:ln>
                        <a:solidFill>
                          <a:srgbClr val="15092D"/>
                        </a:solidFill>
                        <a:effectLst/>
                        <a:uLnTx/>
                        <a:uFillTx/>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all" spc="0" normalizeH="0" baseline="0" dirty="0">
                          <a:ln>
                            <a:noFill/>
                          </a:ln>
                          <a:solidFill>
                            <a:srgbClr val="15092D"/>
                          </a:solidFill>
                          <a:effectLst/>
                          <a:uLnTx/>
                          <a:uFillTx/>
                          <a:latin typeface="Arial"/>
                          <a:cs typeface="Arial"/>
                          <a:sym typeface="Arial"/>
                        </a:rPr>
                        <a:t>COLOR DE CONTRASTE Y LLAMADA A LA ACCIÓN</a:t>
                      </a:r>
                      <a:endParaRPr kumimoji="0" lang="es-ES_tradnl" sz="800" b="0" i="0" u="none" strike="noStrike" kern="0" cap="all" spc="0" normalizeH="0" baseline="0" dirty="0">
                        <a:ln>
                          <a:noFill/>
                        </a:ln>
                        <a:solidFill>
                          <a:srgbClr val="15092D"/>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800" b="0" i="0" u="none" strike="noStrike" kern="0" cap="all" spc="0" normalizeH="0" baseline="0" noProof="0" dirty="0">
                          <a:ln>
                            <a:noFill/>
                          </a:ln>
                          <a:solidFill>
                            <a:srgbClr val="15092D"/>
                          </a:solidFill>
                          <a:effectLst/>
                          <a:uLnTx/>
                          <a:uFillTx/>
                          <a:latin typeface="Arial"/>
                          <a:cs typeface="Arial"/>
                          <a:sym typeface="Arial"/>
                        </a:rPr>
                        <a:t>(x% USO)</a:t>
                      </a:r>
                      <a:endParaRPr kumimoji="0" lang="es-ES_tradnl" sz="800" b="0" i="0" u="none" strike="noStrike" kern="0" cap="all" spc="0" normalizeH="0" baseline="0" dirty="0">
                        <a:ln>
                          <a:noFill/>
                        </a:ln>
                        <a:solidFill>
                          <a:srgbClr val="15092D"/>
                        </a:solidFill>
                        <a:effectLst/>
                        <a:uLnTx/>
                        <a:uFillTx/>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09876013"/>
                  </a:ext>
                </a:extLst>
              </a:tr>
              <a:tr h="841568">
                <a:tc>
                  <a:txBody>
                    <a:bodyPr/>
                    <a:lstStyle/>
                    <a:p>
                      <a:r>
                        <a:rPr lang="es-ES" sz="800" b="0" i="0" u="none" strike="noStrike" cap="none" dirty="0">
                          <a:solidFill>
                            <a:schemeClr val="bg1">
                              <a:lumMod val="50000"/>
                            </a:schemeClr>
                          </a:solidFill>
                          <a:latin typeface="Arial"/>
                          <a:cs typeface="Arial"/>
                          <a:sym typeface="Arial"/>
                        </a:rPr>
                        <a:t>HEX:</a:t>
                      </a:r>
                    </a:p>
                    <a:p>
                      <a:r>
                        <a:rPr lang="es-ES" sz="800" b="0" i="0" u="none" strike="noStrike" cap="none" dirty="0">
                          <a:solidFill>
                            <a:schemeClr val="bg1">
                              <a:lumMod val="50000"/>
                            </a:schemeClr>
                          </a:solidFill>
                          <a:latin typeface="Arial"/>
                          <a:cs typeface="Arial"/>
                          <a:sym typeface="Arial"/>
                        </a:rPr>
                        <a:t>RGB:</a:t>
                      </a:r>
                    </a:p>
                    <a:p>
                      <a:r>
                        <a:rPr lang="es-ES" sz="800" b="0" i="0" u="none" strike="noStrike" cap="none" dirty="0">
                          <a:solidFill>
                            <a:schemeClr val="bg1">
                              <a:lumMod val="50000"/>
                            </a:schemeClr>
                          </a:solidFill>
                          <a:latin typeface="Arial"/>
                          <a:cs typeface="Arial"/>
                          <a:sym typeface="Arial"/>
                        </a:rPr>
                        <a:t>CMYK:</a:t>
                      </a:r>
                      <a:endParaRPr lang="es-ES_tradnl" sz="800" b="0" i="0" u="none" strike="noStrike" cap="none" dirty="0">
                        <a:solidFill>
                          <a:schemeClr val="bg1">
                            <a:lumMod val="50000"/>
                          </a:schemeClr>
                        </a:solidFill>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s-ES" sz="800" b="0" i="0" u="none" strike="noStrike" cap="none" dirty="0">
                          <a:solidFill>
                            <a:schemeClr val="bg1">
                              <a:lumMod val="50000"/>
                            </a:schemeClr>
                          </a:solidFill>
                          <a:latin typeface="Arial"/>
                          <a:cs typeface="Arial"/>
                          <a:sym typeface="Arial"/>
                        </a:rPr>
                        <a:t>HEX:</a:t>
                      </a:r>
                    </a:p>
                    <a:p>
                      <a:r>
                        <a:rPr lang="es-ES" sz="800" b="0" i="0" u="none" strike="noStrike" cap="none" dirty="0">
                          <a:solidFill>
                            <a:schemeClr val="bg1">
                              <a:lumMod val="50000"/>
                            </a:schemeClr>
                          </a:solidFill>
                          <a:latin typeface="Arial"/>
                          <a:cs typeface="Arial"/>
                          <a:sym typeface="Arial"/>
                        </a:rPr>
                        <a:t>RGB:</a:t>
                      </a:r>
                    </a:p>
                    <a:p>
                      <a:r>
                        <a:rPr lang="es-ES" sz="800" b="0" i="0" u="none" strike="noStrike" cap="none" dirty="0">
                          <a:solidFill>
                            <a:schemeClr val="bg1">
                              <a:lumMod val="50000"/>
                            </a:schemeClr>
                          </a:solidFill>
                          <a:latin typeface="Arial"/>
                          <a:cs typeface="Arial"/>
                          <a:sym typeface="Arial"/>
                        </a:rPr>
                        <a:t>CMYK:</a:t>
                      </a:r>
                      <a:endParaRPr lang="es-ES_tradnl" sz="800" b="0" i="0" u="none" strike="noStrike" cap="none" dirty="0">
                        <a:solidFill>
                          <a:schemeClr val="bg1">
                            <a:lumMod val="50000"/>
                          </a:schemeClr>
                        </a:solidFill>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s-ES" sz="800" b="0" i="0" u="none" strike="noStrike" cap="none" dirty="0">
                          <a:solidFill>
                            <a:schemeClr val="bg1">
                              <a:lumMod val="50000"/>
                            </a:schemeClr>
                          </a:solidFill>
                          <a:latin typeface="Arial"/>
                          <a:cs typeface="Arial"/>
                          <a:sym typeface="Arial"/>
                        </a:rPr>
                        <a:t>HEX:</a:t>
                      </a:r>
                    </a:p>
                    <a:p>
                      <a:r>
                        <a:rPr lang="es-ES" sz="800" b="0" i="0" u="none" strike="noStrike" cap="none" dirty="0">
                          <a:solidFill>
                            <a:schemeClr val="bg1">
                              <a:lumMod val="50000"/>
                            </a:schemeClr>
                          </a:solidFill>
                          <a:latin typeface="Arial"/>
                          <a:cs typeface="Arial"/>
                          <a:sym typeface="Arial"/>
                        </a:rPr>
                        <a:t>RGB:</a:t>
                      </a:r>
                    </a:p>
                    <a:p>
                      <a:r>
                        <a:rPr lang="es-ES" sz="800" b="0" i="0" u="none" strike="noStrike" cap="none" dirty="0">
                          <a:solidFill>
                            <a:schemeClr val="bg1">
                              <a:lumMod val="50000"/>
                            </a:schemeClr>
                          </a:solidFill>
                          <a:latin typeface="Arial"/>
                          <a:cs typeface="Arial"/>
                          <a:sym typeface="Arial"/>
                        </a:rPr>
                        <a:t>CMYK:</a:t>
                      </a:r>
                      <a:endParaRPr lang="es-ES_tradnl" sz="800" b="0" i="0" u="none" strike="noStrike" cap="none" dirty="0">
                        <a:solidFill>
                          <a:schemeClr val="bg1">
                            <a:lumMod val="50000"/>
                          </a:schemeClr>
                        </a:solidFill>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6194927"/>
                  </a:ext>
                </a:extLst>
              </a:tr>
            </a:tbl>
          </a:graphicData>
        </a:graphic>
      </p:graphicFrame>
      <p:graphicFrame>
        <p:nvGraphicFramePr>
          <p:cNvPr id="9" name="Tabla 8">
            <a:extLst>
              <a:ext uri="{FF2B5EF4-FFF2-40B4-BE49-F238E27FC236}">
                <a16:creationId xmlns:a16="http://schemas.microsoft.com/office/drawing/2014/main" id="{817B0ABD-2847-4C5D-A93F-37BF08BDF6AF}"/>
              </a:ext>
            </a:extLst>
          </p:cNvPr>
          <p:cNvGraphicFramePr>
            <a:graphicFrameLocks noGrp="1"/>
          </p:cNvGraphicFramePr>
          <p:nvPr>
            <p:extLst>
              <p:ext uri="{D42A27DB-BD31-4B8C-83A1-F6EECF244321}">
                <p14:modId xmlns:p14="http://schemas.microsoft.com/office/powerpoint/2010/main" val="1716742675"/>
              </p:ext>
            </p:extLst>
          </p:nvPr>
        </p:nvGraphicFramePr>
        <p:xfrm>
          <a:off x="1025013" y="2911234"/>
          <a:ext cx="5479026" cy="1553269"/>
        </p:xfrm>
        <a:graphic>
          <a:graphicData uri="http://schemas.openxmlformats.org/drawingml/2006/table">
            <a:tbl>
              <a:tblPr firstRow="1" bandRow="1">
                <a:tableStyleId>{5CB0D723-0221-45E0-97B8-ACD771655B90}</a:tableStyleId>
              </a:tblPr>
              <a:tblGrid>
                <a:gridCol w="1740310">
                  <a:extLst>
                    <a:ext uri="{9D8B030D-6E8A-4147-A177-3AD203B41FA5}">
                      <a16:colId xmlns:a16="http://schemas.microsoft.com/office/drawing/2014/main" val="3028148181"/>
                    </a:ext>
                  </a:extLst>
                </a:gridCol>
                <a:gridCol w="1865671">
                  <a:extLst>
                    <a:ext uri="{9D8B030D-6E8A-4147-A177-3AD203B41FA5}">
                      <a16:colId xmlns:a16="http://schemas.microsoft.com/office/drawing/2014/main" val="2412792802"/>
                    </a:ext>
                  </a:extLst>
                </a:gridCol>
                <a:gridCol w="1873045">
                  <a:extLst>
                    <a:ext uri="{9D8B030D-6E8A-4147-A177-3AD203B41FA5}">
                      <a16:colId xmlns:a16="http://schemas.microsoft.com/office/drawing/2014/main" val="3289013648"/>
                    </a:ext>
                  </a:extLst>
                </a:gridCol>
              </a:tblGrid>
              <a:tr h="711701">
                <a:tc>
                  <a:txBody>
                    <a:bodyPr/>
                    <a:lstStyle/>
                    <a:p>
                      <a:pPr algn="ctr"/>
                      <a:r>
                        <a:rPr kumimoji="0" lang="es-ES" sz="800" b="0" i="0" u="none" strike="noStrike" kern="0" cap="all" spc="0" normalizeH="0" baseline="0" dirty="0">
                          <a:ln>
                            <a:noFill/>
                          </a:ln>
                          <a:solidFill>
                            <a:srgbClr val="15092D"/>
                          </a:solidFill>
                          <a:effectLst/>
                          <a:uLnTx/>
                          <a:uFillTx/>
                          <a:latin typeface="Arial"/>
                          <a:cs typeface="Arial"/>
                          <a:sym typeface="Arial"/>
                        </a:rPr>
                        <a:t>COLOR PARA DETALLES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800" b="0" i="0" u="none" strike="noStrike" kern="0" cap="all" spc="0" normalizeH="0" baseline="0" noProof="0" dirty="0">
                          <a:ln>
                            <a:noFill/>
                          </a:ln>
                          <a:solidFill>
                            <a:srgbClr val="15092D"/>
                          </a:solidFill>
                          <a:effectLst/>
                          <a:uLnTx/>
                          <a:uFillTx/>
                          <a:latin typeface="Arial"/>
                          <a:cs typeface="Arial"/>
                          <a:sym typeface="Arial"/>
                        </a:rPr>
                        <a:t>(x% USO)</a:t>
                      </a:r>
                      <a:endParaRPr kumimoji="0" lang="es-ES_tradnl" sz="800" b="0" i="0" u="none" strike="noStrike" kern="0" cap="all" spc="0" normalizeH="0" baseline="0" dirty="0">
                        <a:ln>
                          <a:noFill/>
                        </a:ln>
                        <a:solidFill>
                          <a:srgbClr val="15092D"/>
                        </a:solidFill>
                        <a:effectLst/>
                        <a:uLnTx/>
                        <a:uFillTx/>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all" spc="0" normalizeH="0" baseline="0" dirty="0">
                          <a:ln>
                            <a:noFill/>
                          </a:ln>
                          <a:solidFill>
                            <a:srgbClr val="15092D"/>
                          </a:solidFill>
                          <a:effectLst/>
                          <a:uLnTx/>
                          <a:uFillTx/>
                          <a:latin typeface="Arial"/>
                          <a:cs typeface="Arial"/>
                          <a:sym typeface="Arial"/>
                        </a:rPr>
                        <a:t>COLOR AUXILIAR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_tradnl" sz="800" b="0" i="0" u="none" strike="noStrike" kern="0" cap="all" spc="0" normalizeH="0" baseline="0" noProof="0" dirty="0">
                          <a:ln>
                            <a:noFill/>
                          </a:ln>
                          <a:solidFill>
                            <a:srgbClr val="15092D"/>
                          </a:solidFill>
                          <a:effectLst/>
                          <a:uLnTx/>
                          <a:uFillTx/>
                          <a:latin typeface="Arial"/>
                          <a:cs typeface="Arial"/>
                          <a:sym typeface="Arial"/>
                        </a:rPr>
                        <a:t>(x% USO)</a:t>
                      </a:r>
                      <a:endParaRPr kumimoji="0" lang="es-ES_tradnl" sz="800" b="0" i="0" u="none" strike="noStrike" kern="0" cap="all" spc="0" normalizeH="0" baseline="0" dirty="0">
                        <a:ln>
                          <a:noFill/>
                        </a:ln>
                        <a:solidFill>
                          <a:srgbClr val="15092D"/>
                        </a:solidFill>
                        <a:effectLst/>
                        <a:uLnTx/>
                        <a:uFillTx/>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800" b="0" i="0" u="none" strike="noStrike" kern="0" cap="all" spc="0" normalizeH="0" baseline="0" dirty="0">
                          <a:ln>
                            <a:noFill/>
                          </a:ln>
                          <a:solidFill>
                            <a:srgbClr val="15092D"/>
                          </a:solidFill>
                          <a:effectLst/>
                          <a:uLnTx/>
                          <a:uFillTx/>
                          <a:latin typeface="Arial"/>
                          <a:cs typeface="Arial"/>
                          <a:sym typeface="Arial"/>
                        </a:rPr>
                        <a:t>COLOR oscuro casi negro para cuerpo de textos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11481174"/>
                  </a:ext>
                </a:extLst>
              </a:tr>
              <a:tr h="841568">
                <a:tc>
                  <a:txBody>
                    <a:bodyPr/>
                    <a:lstStyle/>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HEX:</a:t>
                      </a:r>
                    </a:p>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RGB:</a:t>
                      </a:r>
                    </a:p>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CMYK:</a:t>
                      </a:r>
                      <a:endParaRPr lang="es-ES_tradnl" sz="800" b="0" i="0" u="none" strike="noStrike" cap="none" dirty="0">
                        <a:solidFill>
                          <a:schemeClr val="bg1">
                            <a:lumMod val="50000"/>
                          </a:schemeClr>
                        </a:solidFill>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HEX:</a:t>
                      </a:r>
                    </a:p>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RGB:</a:t>
                      </a:r>
                    </a:p>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CMYK:</a:t>
                      </a:r>
                      <a:endParaRPr lang="es-ES_tradnl" sz="800" b="0" i="0" u="none" strike="noStrike" cap="none" dirty="0">
                        <a:solidFill>
                          <a:schemeClr val="bg1">
                            <a:lumMod val="50000"/>
                          </a:schemeClr>
                        </a:solidFill>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HEX:</a:t>
                      </a:r>
                    </a:p>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RGB:</a:t>
                      </a:r>
                    </a:p>
                    <a:p>
                      <a:pPr marR="0" algn="l" rtl="0">
                        <a:lnSpc>
                          <a:spcPct val="100000"/>
                        </a:lnSpc>
                        <a:spcBef>
                          <a:spcPts val="0"/>
                        </a:spcBef>
                        <a:spcAft>
                          <a:spcPts val="0"/>
                        </a:spcAft>
                        <a:buClr>
                          <a:srgbClr val="000000"/>
                        </a:buClr>
                        <a:buFont typeface="Arial"/>
                      </a:pPr>
                      <a:r>
                        <a:rPr lang="es-ES" sz="800" b="0" i="0" u="none" strike="noStrike" cap="none" dirty="0">
                          <a:solidFill>
                            <a:schemeClr val="bg1">
                              <a:lumMod val="50000"/>
                            </a:schemeClr>
                          </a:solidFill>
                          <a:latin typeface="Arial"/>
                          <a:cs typeface="Arial"/>
                          <a:sym typeface="Arial"/>
                        </a:rPr>
                        <a:t>CMYK:</a:t>
                      </a:r>
                      <a:endParaRPr lang="es-ES_tradnl" sz="800" b="0" i="0" u="none" strike="noStrike" cap="none" dirty="0">
                        <a:solidFill>
                          <a:schemeClr val="bg1">
                            <a:lumMod val="50000"/>
                          </a:schemeClr>
                        </a:solidFill>
                        <a:latin typeface="Arial"/>
                        <a:cs typeface="Arial"/>
                        <a:sym typeface="Aria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927252"/>
                  </a:ext>
                </a:extLst>
              </a:tr>
            </a:tbl>
          </a:graphicData>
        </a:graphic>
      </p:graphicFrame>
      <p:sp>
        <p:nvSpPr>
          <p:cNvPr id="10" name="CuadroTexto 9">
            <a:extLst>
              <a:ext uri="{FF2B5EF4-FFF2-40B4-BE49-F238E27FC236}">
                <a16:creationId xmlns:a16="http://schemas.microsoft.com/office/drawing/2014/main" id="{2F5A7C9A-F49E-4BCC-9EDC-1DC5BC26484C}"/>
              </a:ext>
            </a:extLst>
          </p:cNvPr>
          <p:cNvSpPr txBox="1"/>
          <p:nvPr/>
        </p:nvSpPr>
        <p:spPr>
          <a:xfrm>
            <a:off x="1025014" y="5724022"/>
            <a:ext cx="2754824" cy="215444"/>
          </a:xfrm>
          <a:prstGeom prst="rect">
            <a:avLst/>
          </a:prstGeom>
          <a:noFill/>
        </p:spPr>
        <p:txBody>
          <a:bodyPr wrap="square" rtlCol="0">
            <a:spAutoFit/>
          </a:bodyPr>
          <a:lstStyle/>
          <a:p>
            <a:pPr algn="ctr"/>
            <a:r>
              <a:rPr lang="es-ES" sz="800" cap="all" dirty="0">
                <a:solidFill>
                  <a:srgbClr val="15092D"/>
                </a:solidFill>
              </a:rPr>
              <a:t>Mi tipografía para Titulares es:</a:t>
            </a:r>
          </a:p>
        </p:txBody>
      </p:sp>
      <p:graphicFrame>
        <p:nvGraphicFramePr>
          <p:cNvPr id="12" name="Tabla 11">
            <a:extLst>
              <a:ext uri="{FF2B5EF4-FFF2-40B4-BE49-F238E27FC236}">
                <a16:creationId xmlns:a16="http://schemas.microsoft.com/office/drawing/2014/main" id="{2D9D48DF-1937-47D8-85BA-19313376BD44}"/>
              </a:ext>
            </a:extLst>
          </p:cNvPr>
          <p:cNvGraphicFramePr>
            <a:graphicFrameLocks noGrp="1"/>
          </p:cNvGraphicFramePr>
          <p:nvPr>
            <p:extLst>
              <p:ext uri="{D42A27DB-BD31-4B8C-83A1-F6EECF244321}">
                <p14:modId xmlns:p14="http://schemas.microsoft.com/office/powerpoint/2010/main" val="3716824676"/>
              </p:ext>
            </p:extLst>
          </p:nvPr>
        </p:nvGraphicFramePr>
        <p:xfrm>
          <a:off x="3862808" y="6030260"/>
          <a:ext cx="2671854" cy="542000"/>
        </p:xfrm>
        <a:graphic>
          <a:graphicData uri="http://schemas.openxmlformats.org/drawingml/2006/table">
            <a:tbl>
              <a:tblPr firstRow="1" bandRow="1">
                <a:tableStyleId>{5CB0D723-0221-45E0-97B8-ACD771655B90}</a:tableStyleId>
              </a:tblPr>
              <a:tblGrid>
                <a:gridCol w="2671854">
                  <a:extLst>
                    <a:ext uri="{9D8B030D-6E8A-4147-A177-3AD203B41FA5}">
                      <a16:colId xmlns:a16="http://schemas.microsoft.com/office/drawing/2014/main" val="3991748005"/>
                    </a:ext>
                  </a:extLst>
                </a:gridCol>
              </a:tblGrid>
              <a:tr h="375508">
                <a:tc>
                  <a:txBody>
                    <a:bodyPr/>
                    <a:lstStyle/>
                    <a:p>
                      <a:pPr algn="ctr">
                        <a:lnSpc>
                          <a:spcPts val="1000"/>
                        </a:lnSpc>
                        <a:spcBef>
                          <a:spcPts val="600"/>
                        </a:spcBef>
                        <a:spcAft>
                          <a:spcPts val="600"/>
                        </a:spcAft>
                      </a:pPr>
                      <a:r>
                        <a:rPr lang="es-ES" sz="900" i="1" baseline="0" dirty="0">
                          <a:solidFill>
                            <a:schemeClr val="bg1">
                              <a:lumMod val="50000"/>
                            </a:schemeClr>
                          </a:solidFill>
                          <a:latin typeface="+mj-lt"/>
                        </a:rPr>
                        <a:t>Escribe aquí el nombre y el estilo de tu fuente. </a:t>
                      </a:r>
                      <a:br>
                        <a:rPr lang="es-ES" sz="900" i="1" baseline="0" dirty="0">
                          <a:solidFill>
                            <a:schemeClr val="bg1">
                              <a:lumMod val="50000"/>
                            </a:schemeClr>
                          </a:solidFill>
                          <a:latin typeface="+mj-lt"/>
                        </a:rPr>
                      </a:br>
                      <a:r>
                        <a:rPr lang="es-ES" sz="900" i="1" baseline="0" dirty="0">
                          <a:solidFill>
                            <a:schemeClr val="bg1">
                              <a:lumMod val="50000"/>
                            </a:schemeClr>
                          </a:solidFill>
                          <a:latin typeface="+mj-lt"/>
                        </a:rPr>
                        <a:t>(</a:t>
                      </a:r>
                      <a:r>
                        <a:rPr lang="es-ES" sz="900" i="1" baseline="0" dirty="0" err="1">
                          <a:solidFill>
                            <a:schemeClr val="bg1">
                              <a:lumMod val="50000"/>
                            </a:schemeClr>
                          </a:solidFill>
                          <a:latin typeface="+mj-lt"/>
                        </a:rPr>
                        <a:t>Ej</a:t>
                      </a:r>
                      <a:r>
                        <a:rPr lang="es-ES" sz="900" i="1" baseline="0" dirty="0">
                          <a:solidFill>
                            <a:schemeClr val="bg1">
                              <a:lumMod val="50000"/>
                            </a:schemeClr>
                          </a:solidFill>
                          <a:latin typeface="+mj-lt"/>
                        </a:rPr>
                        <a:t>: </a:t>
                      </a:r>
                      <a:r>
                        <a:rPr lang="es-ES" sz="900" i="1" baseline="0" dirty="0" err="1">
                          <a:solidFill>
                            <a:schemeClr val="bg1">
                              <a:lumMod val="50000"/>
                            </a:schemeClr>
                          </a:solidFill>
                          <a:latin typeface="+mj-lt"/>
                        </a:rPr>
                        <a:t>Roboto</a:t>
                      </a:r>
                      <a:r>
                        <a:rPr lang="es-ES" sz="900" i="1" baseline="0" dirty="0">
                          <a:solidFill>
                            <a:schemeClr val="bg1">
                              <a:lumMod val="50000"/>
                            </a:schemeClr>
                          </a:solidFill>
                          <a:latin typeface="+mj-lt"/>
                        </a:rPr>
                        <a:t> </a:t>
                      </a:r>
                      <a:r>
                        <a:rPr lang="es-ES" sz="900" i="1" baseline="0" dirty="0" err="1">
                          <a:solidFill>
                            <a:schemeClr val="bg1">
                              <a:lumMod val="50000"/>
                            </a:schemeClr>
                          </a:solidFill>
                          <a:latin typeface="+mj-lt"/>
                        </a:rPr>
                        <a:t>Slab</a:t>
                      </a:r>
                      <a:r>
                        <a:rPr lang="es-ES" sz="900" i="1" baseline="0" dirty="0">
                          <a:solidFill>
                            <a:schemeClr val="bg1">
                              <a:lumMod val="50000"/>
                            </a:schemeClr>
                          </a:solidFill>
                          <a:latin typeface="+mj-lt"/>
                        </a:rPr>
                        <a:t> Regular)</a:t>
                      </a:r>
                      <a:endParaRPr lang="es-ES_tradnl" sz="900" i="1" baseline="0" dirty="0">
                        <a:solidFill>
                          <a:schemeClr val="bg1">
                            <a:lumMod val="50000"/>
                          </a:schemeClr>
                        </a:solidFill>
                        <a:latin typeface="+mj-lt"/>
                      </a:endParaRPr>
                    </a:p>
                  </a:txBody>
                  <a:tcPr marL="36000" marR="36000" marT="144000" marB="144000">
                    <a:solidFill>
                      <a:schemeClr val="bg1">
                        <a:lumMod val="95000"/>
                      </a:schemeClr>
                    </a:solidFill>
                  </a:tcPr>
                </a:tc>
                <a:extLst>
                  <a:ext uri="{0D108BD9-81ED-4DB2-BD59-A6C34878D82A}">
                    <a16:rowId xmlns:a16="http://schemas.microsoft.com/office/drawing/2014/main" val="1362475854"/>
                  </a:ext>
                </a:extLst>
              </a:tr>
            </a:tbl>
          </a:graphicData>
        </a:graphic>
      </p:graphicFrame>
      <p:sp>
        <p:nvSpPr>
          <p:cNvPr id="13" name="CuadroTexto 12">
            <a:extLst>
              <a:ext uri="{FF2B5EF4-FFF2-40B4-BE49-F238E27FC236}">
                <a16:creationId xmlns:a16="http://schemas.microsoft.com/office/drawing/2014/main" id="{2694C363-F8F5-41A5-AF72-674CFF3FE064}"/>
              </a:ext>
            </a:extLst>
          </p:cNvPr>
          <p:cNvSpPr txBox="1"/>
          <p:nvPr/>
        </p:nvSpPr>
        <p:spPr>
          <a:xfrm>
            <a:off x="3843082" y="5724022"/>
            <a:ext cx="2754824" cy="338554"/>
          </a:xfrm>
          <a:prstGeom prst="rect">
            <a:avLst/>
          </a:prstGeom>
          <a:noFill/>
        </p:spPr>
        <p:txBody>
          <a:bodyPr wrap="square" rtlCol="0">
            <a:spAutoFit/>
          </a:bodyPr>
          <a:lstStyle/>
          <a:p>
            <a:pPr algn="ctr"/>
            <a:r>
              <a:rPr lang="es-ES" sz="800" cap="all" dirty="0">
                <a:solidFill>
                  <a:srgbClr val="15092D"/>
                </a:solidFill>
              </a:rPr>
              <a:t>Mi tipografía para subtítulos </a:t>
            </a:r>
            <a:br>
              <a:rPr lang="es-ES" sz="800" cap="all" dirty="0">
                <a:solidFill>
                  <a:srgbClr val="15092D"/>
                </a:solidFill>
              </a:rPr>
            </a:br>
            <a:r>
              <a:rPr lang="es-ES" sz="800" cap="all" dirty="0">
                <a:solidFill>
                  <a:srgbClr val="15092D"/>
                </a:solidFill>
              </a:rPr>
              <a:t>o titulares secundarios es:</a:t>
            </a:r>
          </a:p>
        </p:txBody>
      </p:sp>
      <p:graphicFrame>
        <p:nvGraphicFramePr>
          <p:cNvPr id="14" name="Tabla 13">
            <a:extLst>
              <a:ext uri="{FF2B5EF4-FFF2-40B4-BE49-F238E27FC236}">
                <a16:creationId xmlns:a16="http://schemas.microsoft.com/office/drawing/2014/main" id="{62D56F9E-CDA4-4F59-B3A1-9F0CABB769DA}"/>
              </a:ext>
            </a:extLst>
          </p:cNvPr>
          <p:cNvGraphicFramePr>
            <a:graphicFrameLocks noGrp="1"/>
          </p:cNvGraphicFramePr>
          <p:nvPr>
            <p:extLst>
              <p:ext uri="{D42A27DB-BD31-4B8C-83A1-F6EECF244321}">
                <p14:modId xmlns:p14="http://schemas.microsoft.com/office/powerpoint/2010/main" val="1145284196"/>
              </p:ext>
            </p:extLst>
          </p:nvPr>
        </p:nvGraphicFramePr>
        <p:xfrm>
          <a:off x="2432285" y="7052322"/>
          <a:ext cx="2671854" cy="542000"/>
        </p:xfrm>
        <a:graphic>
          <a:graphicData uri="http://schemas.openxmlformats.org/drawingml/2006/table">
            <a:tbl>
              <a:tblPr firstRow="1" bandRow="1">
                <a:tableStyleId>{5CB0D723-0221-45E0-97B8-ACD771655B90}</a:tableStyleId>
              </a:tblPr>
              <a:tblGrid>
                <a:gridCol w="2671854">
                  <a:extLst>
                    <a:ext uri="{9D8B030D-6E8A-4147-A177-3AD203B41FA5}">
                      <a16:colId xmlns:a16="http://schemas.microsoft.com/office/drawing/2014/main" val="3991748005"/>
                    </a:ext>
                  </a:extLst>
                </a:gridCol>
              </a:tblGrid>
              <a:tr h="375508">
                <a:tc>
                  <a:txBody>
                    <a:bodyPr/>
                    <a:lstStyle/>
                    <a:p>
                      <a:pPr algn="ctr">
                        <a:lnSpc>
                          <a:spcPts val="1000"/>
                        </a:lnSpc>
                        <a:spcBef>
                          <a:spcPts val="600"/>
                        </a:spcBef>
                        <a:spcAft>
                          <a:spcPts val="600"/>
                        </a:spcAft>
                      </a:pPr>
                      <a:r>
                        <a:rPr lang="es-ES" sz="900" i="1" baseline="0" dirty="0">
                          <a:solidFill>
                            <a:schemeClr val="bg1">
                              <a:lumMod val="50000"/>
                            </a:schemeClr>
                          </a:solidFill>
                          <a:latin typeface="+mj-lt"/>
                        </a:rPr>
                        <a:t>Escribe aquí el nombre y el estilo de tu fuente. </a:t>
                      </a:r>
                      <a:br>
                        <a:rPr lang="es-ES" sz="900" i="1" baseline="0" dirty="0">
                          <a:solidFill>
                            <a:schemeClr val="bg1">
                              <a:lumMod val="50000"/>
                            </a:schemeClr>
                          </a:solidFill>
                          <a:latin typeface="+mj-lt"/>
                        </a:rPr>
                      </a:br>
                      <a:r>
                        <a:rPr lang="es-ES" sz="900" i="1" baseline="0" dirty="0">
                          <a:solidFill>
                            <a:schemeClr val="bg1">
                              <a:lumMod val="50000"/>
                            </a:schemeClr>
                          </a:solidFill>
                          <a:latin typeface="+mj-lt"/>
                        </a:rPr>
                        <a:t>(</a:t>
                      </a:r>
                      <a:r>
                        <a:rPr lang="es-ES" sz="900" i="1" baseline="0" dirty="0" err="1">
                          <a:solidFill>
                            <a:schemeClr val="bg1">
                              <a:lumMod val="50000"/>
                            </a:schemeClr>
                          </a:solidFill>
                          <a:latin typeface="+mj-lt"/>
                        </a:rPr>
                        <a:t>Ej</a:t>
                      </a:r>
                      <a:r>
                        <a:rPr lang="es-ES" sz="900" i="1" baseline="0" dirty="0">
                          <a:solidFill>
                            <a:schemeClr val="bg1">
                              <a:lumMod val="50000"/>
                            </a:schemeClr>
                          </a:solidFill>
                          <a:latin typeface="+mj-lt"/>
                        </a:rPr>
                        <a:t>: Open Sans Light)</a:t>
                      </a:r>
                      <a:endParaRPr lang="es-ES_tradnl" sz="900" i="1" baseline="0" dirty="0">
                        <a:solidFill>
                          <a:schemeClr val="bg1">
                            <a:lumMod val="50000"/>
                          </a:schemeClr>
                        </a:solidFill>
                        <a:latin typeface="+mj-lt"/>
                      </a:endParaRPr>
                    </a:p>
                  </a:txBody>
                  <a:tcPr marL="36000" marR="36000" marT="144000" marB="144000">
                    <a:solidFill>
                      <a:schemeClr val="bg1">
                        <a:lumMod val="95000"/>
                      </a:schemeClr>
                    </a:solidFill>
                  </a:tcPr>
                </a:tc>
                <a:extLst>
                  <a:ext uri="{0D108BD9-81ED-4DB2-BD59-A6C34878D82A}">
                    <a16:rowId xmlns:a16="http://schemas.microsoft.com/office/drawing/2014/main" val="1362475854"/>
                  </a:ext>
                </a:extLst>
              </a:tr>
            </a:tbl>
          </a:graphicData>
        </a:graphic>
      </p:graphicFrame>
      <p:sp>
        <p:nvSpPr>
          <p:cNvPr id="15" name="CuadroTexto 14">
            <a:extLst>
              <a:ext uri="{FF2B5EF4-FFF2-40B4-BE49-F238E27FC236}">
                <a16:creationId xmlns:a16="http://schemas.microsoft.com/office/drawing/2014/main" id="{93BEAD4C-AB69-446A-89C5-E213F86EB518}"/>
              </a:ext>
            </a:extLst>
          </p:cNvPr>
          <p:cNvSpPr txBox="1"/>
          <p:nvPr/>
        </p:nvSpPr>
        <p:spPr>
          <a:xfrm>
            <a:off x="2412559" y="6746084"/>
            <a:ext cx="2754824" cy="338554"/>
          </a:xfrm>
          <a:prstGeom prst="rect">
            <a:avLst/>
          </a:prstGeom>
          <a:noFill/>
        </p:spPr>
        <p:txBody>
          <a:bodyPr wrap="square" rtlCol="0">
            <a:spAutoFit/>
          </a:bodyPr>
          <a:lstStyle/>
          <a:p>
            <a:pPr algn="ctr"/>
            <a:r>
              <a:rPr lang="es-ES" sz="800" cap="all" dirty="0">
                <a:solidFill>
                  <a:srgbClr val="15092D"/>
                </a:solidFill>
              </a:rPr>
              <a:t>Mi tipografía para el cuerpo </a:t>
            </a:r>
            <a:br>
              <a:rPr lang="es-ES" sz="800" cap="all" dirty="0">
                <a:solidFill>
                  <a:srgbClr val="15092D"/>
                </a:solidFill>
              </a:rPr>
            </a:br>
            <a:r>
              <a:rPr lang="es-ES" sz="800" cap="all" dirty="0">
                <a:solidFill>
                  <a:srgbClr val="15092D"/>
                </a:solidFill>
              </a:rPr>
              <a:t>de mis textos es:</a:t>
            </a:r>
          </a:p>
        </p:txBody>
      </p:sp>
    </p:spTree>
    <p:extLst>
      <p:ext uri="{BB962C8B-B14F-4D97-AF65-F5344CB8AC3E}">
        <p14:creationId xmlns:p14="http://schemas.microsoft.com/office/powerpoint/2010/main" val="95307611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Personalizado</PresentationFormat>
  <Paragraphs>50</Paragraphs>
  <Slides>2</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Ek Mukta</vt:lpstr>
      <vt:lpstr>Quicksand Medium</vt:lpstr>
      <vt:lpstr>Simple Light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ElenaAltuna</dc:creator>
  <cp:lastModifiedBy>Elena Pancorbo Altuna</cp:lastModifiedBy>
  <cp:revision>966</cp:revision>
  <dcterms:modified xsi:type="dcterms:W3CDTF">2019-05-29T18:56:42Z</dcterms:modified>
</cp:coreProperties>
</file>